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4"/>
  </p:sldMasterIdLst>
  <p:notesMasterIdLst>
    <p:notesMasterId r:id="rId10"/>
  </p:notesMasterIdLst>
  <p:sldIdLst>
    <p:sldId id="272" r:id="rId5"/>
    <p:sldId id="281" r:id="rId6"/>
    <p:sldId id="274" r:id="rId7"/>
    <p:sldId id="276" r:id="rId8"/>
    <p:sldId id="4577" r:id="rId9"/>
  </p:sldIdLst>
  <p:sldSz cx="9144000" cy="5143500" type="screen16x9"/>
  <p:notesSz cx="6858000" cy="9144000"/>
  <p:defaultTextStyle>
    <a:defPPr>
      <a:defRPr lang="en-US"/>
    </a:defPPr>
    <a:lvl1pPr marL="0" algn="l" defTabSz="408132" rtl="0" eaLnBrk="1" latinLnBrk="0" hangingPunct="1">
      <a:defRPr sz="1605" kern="1200">
        <a:solidFill>
          <a:schemeClr val="tx1"/>
        </a:solidFill>
        <a:latin typeface="+mn-lt"/>
        <a:ea typeface="+mn-ea"/>
        <a:cs typeface="+mn-cs"/>
      </a:defRPr>
    </a:lvl1pPr>
    <a:lvl2pPr marL="408132" algn="l" defTabSz="408132" rtl="0" eaLnBrk="1" latinLnBrk="0" hangingPunct="1">
      <a:defRPr sz="1605" kern="1200">
        <a:solidFill>
          <a:schemeClr val="tx1"/>
        </a:solidFill>
        <a:latin typeface="+mn-lt"/>
        <a:ea typeface="+mn-ea"/>
        <a:cs typeface="+mn-cs"/>
      </a:defRPr>
    </a:lvl2pPr>
    <a:lvl3pPr marL="816265" algn="l" defTabSz="408132" rtl="0" eaLnBrk="1" latinLnBrk="0" hangingPunct="1">
      <a:defRPr sz="1605" kern="1200">
        <a:solidFill>
          <a:schemeClr val="tx1"/>
        </a:solidFill>
        <a:latin typeface="+mn-lt"/>
        <a:ea typeface="+mn-ea"/>
        <a:cs typeface="+mn-cs"/>
      </a:defRPr>
    </a:lvl3pPr>
    <a:lvl4pPr marL="1224397" algn="l" defTabSz="408132" rtl="0" eaLnBrk="1" latinLnBrk="0" hangingPunct="1">
      <a:defRPr sz="1605" kern="1200">
        <a:solidFill>
          <a:schemeClr val="tx1"/>
        </a:solidFill>
        <a:latin typeface="+mn-lt"/>
        <a:ea typeface="+mn-ea"/>
        <a:cs typeface="+mn-cs"/>
      </a:defRPr>
    </a:lvl4pPr>
    <a:lvl5pPr marL="1632531" algn="l" defTabSz="408132" rtl="0" eaLnBrk="1" latinLnBrk="0" hangingPunct="1">
      <a:defRPr sz="1605" kern="1200">
        <a:solidFill>
          <a:schemeClr val="tx1"/>
        </a:solidFill>
        <a:latin typeface="+mn-lt"/>
        <a:ea typeface="+mn-ea"/>
        <a:cs typeface="+mn-cs"/>
      </a:defRPr>
    </a:lvl5pPr>
    <a:lvl6pPr marL="2040663" algn="l" defTabSz="408132" rtl="0" eaLnBrk="1" latinLnBrk="0" hangingPunct="1">
      <a:defRPr sz="1605" kern="1200">
        <a:solidFill>
          <a:schemeClr val="tx1"/>
        </a:solidFill>
        <a:latin typeface="+mn-lt"/>
        <a:ea typeface="+mn-ea"/>
        <a:cs typeface="+mn-cs"/>
      </a:defRPr>
    </a:lvl6pPr>
    <a:lvl7pPr marL="2448796" algn="l" defTabSz="408132" rtl="0" eaLnBrk="1" latinLnBrk="0" hangingPunct="1">
      <a:defRPr sz="1605" kern="1200">
        <a:solidFill>
          <a:schemeClr val="tx1"/>
        </a:solidFill>
        <a:latin typeface="+mn-lt"/>
        <a:ea typeface="+mn-ea"/>
        <a:cs typeface="+mn-cs"/>
      </a:defRPr>
    </a:lvl7pPr>
    <a:lvl8pPr marL="2856927" algn="l" defTabSz="408132" rtl="0" eaLnBrk="1" latinLnBrk="0" hangingPunct="1">
      <a:defRPr sz="1605" kern="1200">
        <a:solidFill>
          <a:schemeClr val="tx1"/>
        </a:solidFill>
        <a:latin typeface="+mn-lt"/>
        <a:ea typeface="+mn-ea"/>
        <a:cs typeface="+mn-cs"/>
      </a:defRPr>
    </a:lvl8pPr>
    <a:lvl9pPr marL="3265060" algn="l" defTabSz="408132" rtl="0" eaLnBrk="1" latinLnBrk="0" hangingPunct="1">
      <a:defRPr sz="16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C0D076-951F-4DD4-A91F-A116DCB07AF1}" v="2" dt="2021-08-24T04:54:05.3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A06F6F-5EB3-4222-B1A0-D0FD5CFAD428}" type="doc">
      <dgm:prSet loTypeId="urn:microsoft.com/office/officeart/2005/8/layout/hierarchy3" loCatId="list" qsTypeId="urn:microsoft.com/office/officeart/2005/8/quickstyle/simple1" qsCatId="simple" csTypeId="urn:microsoft.com/office/officeart/2005/8/colors/accent3_1" csCatId="accent3" phldr="1"/>
      <dgm:spPr/>
      <dgm:t>
        <a:bodyPr/>
        <a:lstStyle/>
        <a:p>
          <a:endParaRPr lang="en-AU"/>
        </a:p>
      </dgm:t>
    </dgm:pt>
    <dgm:pt modelId="{E41ACC00-7576-4EF9-A0D8-64F7F623443B}">
      <dgm:prSet phldrT="[Text]" custT="1"/>
      <dgm:spPr/>
      <dgm:t>
        <a:bodyPr/>
        <a:lstStyle/>
        <a:p>
          <a:r>
            <a:rPr lang="en-AU" sz="800" b="1">
              <a:effectLst/>
              <a:latin typeface="Calibri" panose="020F0502020204030204" pitchFamily="34" charset="0"/>
              <a:ea typeface="Calibri" panose="020F0502020204030204" pitchFamily="34" charset="0"/>
              <a:cs typeface="Arial" panose="020B0604020202020204" pitchFamily="34" charset="0"/>
            </a:rPr>
            <a:t>Partner and Advocate to Deliver Infrastructure for Casey and the Region </a:t>
          </a:r>
          <a:endParaRPr lang="en-AU" sz="800"/>
        </a:p>
      </dgm:t>
    </dgm:pt>
    <dgm:pt modelId="{0AFEA1FE-275E-45D4-B83E-43EE62B5C7C2}" type="parTrans" cxnId="{6B7BA862-34A1-412A-ADFF-5120EE8D91EC}">
      <dgm:prSet/>
      <dgm:spPr/>
      <dgm:t>
        <a:bodyPr/>
        <a:lstStyle/>
        <a:p>
          <a:endParaRPr lang="en-AU"/>
        </a:p>
      </dgm:t>
    </dgm:pt>
    <dgm:pt modelId="{B407FC53-EFD7-4542-A868-ECCBF42E987B}" type="sibTrans" cxnId="{6B7BA862-34A1-412A-ADFF-5120EE8D91EC}">
      <dgm:prSet/>
      <dgm:spPr/>
      <dgm:t>
        <a:bodyPr/>
        <a:lstStyle/>
        <a:p>
          <a:endParaRPr lang="en-AU"/>
        </a:p>
      </dgm:t>
    </dgm:pt>
    <dgm:pt modelId="{63D0A4F4-D799-410A-9A5A-BEF688197652}">
      <dgm:prSet phldrT="[Text]" custT="1"/>
      <dgm:spPr/>
      <dgm:t>
        <a:bodyPr/>
        <a:lstStyle/>
        <a:p>
          <a:pPr algn="l">
            <a:buFont typeface="Arial" panose="020B0604020202020204" pitchFamily="34" charset="0"/>
            <a:buChar char="•"/>
          </a:pPr>
          <a:r>
            <a:rPr lang="en-US" sz="700" i="0">
              <a:effectLst/>
              <a:latin typeface="Calibri"/>
              <a:ea typeface="Calibri" panose="020F0502020204030204" pitchFamily="34" charset="0"/>
              <a:cs typeface="Calibri"/>
            </a:rPr>
            <a:t>1.1 </a:t>
          </a:r>
          <a:r>
            <a:rPr lang="en-US" sz="700" b="0" i="0"/>
            <a:t>Focus advocacy for timely delivery of State and Federal Government and non-government infrastructure with a focus on: ​ </a:t>
          </a:r>
        </a:p>
        <a:p>
          <a:pPr algn="l">
            <a:buFont typeface="Arial" panose="020B0604020202020204" pitchFamily="34" charset="0"/>
            <a:buChar char="•"/>
          </a:pPr>
          <a:r>
            <a:rPr lang="en-US" sz="700" b="0" i="0"/>
            <a:t>- reducing congestion and improving public and active transport options </a:t>
          </a:r>
        </a:p>
        <a:p>
          <a:pPr algn="l">
            <a:buFont typeface="Arial" panose="020B0604020202020204" pitchFamily="34" charset="0"/>
            <a:buChar char="•"/>
          </a:pPr>
          <a:r>
            <a:rPr lang="en-US" sz="700" b="0" i="0"/>
            <a:t>- connecting Casey community to regional infrastructure i.e., South East Airport, Clyde Regional Park, Recycled Water Pipeline, Thompsons Road, Advanced Waste Plant, Dandenong Rectangular Stadium. </a:t>
          </a:r>
          <a:endParaRPr lang="en-AU" sz="700" i="0">
            <a:latin typeface="Calibri"/>
            <a:cs typeface="Calibri"/>
          </a:endParaRPr>
        </a:p>
      </dgm:t>
    </dgm:pt>
    <dgm:pt modelId="{3A2F312E-6B79-4558-8940-38DCB77E554C}" type="parTrans" cxnId="{5BBB13E4-8BF3-41CC-B9E4-26CF2AC517F3}">
      <dgm:prSet/>
      <dgm:spPr/>
      <dgm:t>
        <a:bodyPr/>
        <a:lstStyle/>
        <a:p>
          <a:endParaRPr lang="en-AU"/>
        </a:p>
      </dgm:t>
    </dgm:pt>
    <dgm:pt modelId="{F649A701-6389-4DE0-AA49-BC3CC74EFFED}" type="sibTrans" cxnId="{5BBB13E4-8BF3-41CC-B9E4-26CF2AC517F3}">
      <dgm:prSet/>
      <dgm:spPr/>
      <dgm:t>
        <a:bodyPr/>
        <a:lstStyle/>
        <a:p>
          <a:endParaRPr lang="en-AU"/>
        </a:p>
      </dgm:t>
    </dgm:pt>
    <dgm:pt modelId="{2146C56D-B601-4D01-8241-A7ADADE31A1C}">
      <dgm:prSet phldrT="[Text]" custT="1"/>
      <dgm:spPr/>
      <dgm:t>
        <a:bodyPr/>
        <a:lstStyle/>
        <a:p>
          <a:r>
            <a:rPr lang="en-AU" sz="800" b="1">
              <a:effectLst/>
              <a:latin typeface="Calibri" panose="020F0502020204030204" pitchFamily="34" charset="0"/>
              <a:ea typeface="Calibri" panose="020F0502020204030204" pitchFamily="34" charset="0"/>
              <a:cs typeface="Arial" panose="020B0604020202020204" pitchFamily="34" charset="0"/>
            </a:rPr>
            <a:t>Improve and Utilise Technology &amp; Digital Infrastructure</a:t>
          </a:r>
          <a:endParaRPr lang="en-AU" sz="800"/>
        </a:p>
      </dgm:t>
    </dgm:pt>
    <dgm:pt modelId="{3F31F558-C1C6-457E-A5C1-180D6A1C2127}" type="parTrans" cxnId="{3676365A-892B-4EEB-9CEC-1C4515EA8D28}">
      <dgm:prSet/>
      <dgm:spPr/>
      <dgm:t>
        <a:bodyPr/>
        <a:lstStyle/>
        <a:p>
          <a:endParaRPr lang="en-AU"/>
        </a:p>
      </dgm:t>
    </dgm:pt>
    <dgm:pt modelId="{FAA69CBA-E175-4A9D-BB2C-C537201B7006}" type="sibTrans" cxnId="{3676365A-892B-4EEB-9CEC-1C4515EA8D28}">
      <dgm:prSet/>
      <dgm:spPr/>
      <dgm:t>
        <a:bodyPr/>
        <a:lstStyle/>
        <a:p>
          <a:endParaRPr lang="en-AU"/>
        </a:p>
      </dgm:t>
    </dgm:pt>
    <dgm:pt modelId="{7B42BAF5-D05D-4F75-AC6C-34F1B55324C8}">
      <dgm:prSet phldrT="[Text]" custT="1"/>
      <dgm:spPr/>
      <dgm:t>
        <a:bodyPr/>
        <a:lstStyle/>
        <a:p>
          <a:pPr algn="l"/>
          <a:r>
            <a:rPr lang="en-US" sz="700">
              <a:effectLst/>
              <a:latin typeface="Calibri" panose="020F0502020204030204" pitchFamily="34" charset="0"/>
              <a:ea typeface="Calibri" panose="020F0502020204030204" pitchFamily="34" charset="0"/>
              <a:cs typeface="Calibri" panose="020F0502020204030204" pitchFamily="34" charset="0"/>
            </a:rPr>
            <a:t>2.1 Create an integrated data and information platform to understand current and future service, demographic trends, and asset demands</a:t>
          </a:r>
          <a:endParaRPr lang="en-AU" sz="700"/>
        </a:p>
      </dgm:t>
    </dgm:pt>
    <dgm:pt modelId="{937B06ED-BF82-4B49-83A5-F788AAA5B4B5}" type="parTrans" cxnId="{64363386-C342-4755-98C0-0D43D710AF73}">
      <dgm:prSet/>
      <dgm:spPr/>
      <dgm:t>
        <a:bodyPr/>
        <a:lstStyle/>
        <a:p>
          <a:endParaRPr lang="en-AU"/>
        </a:p>
      </dgm:t>
    </dgm:pt>
    <dgm:pt modelId="{82D90591-74B3-47B0-8788-46378C5060C0}" type="sibTrans" cxnId="{64363386-C342-4755-98C0-0D43D710AF73}">
      <dgm:prSet/>
      <dgm:spPr/>
      <dgm:t>
        <a:bodyPr/>
        <a:lstStyle/>
        <a:p>
          <a:endParaRPr lang="en-AU"/>
        </a:p>
      </dgm:t>
    </dgm:pt>
    <dgm:pt modelId="{61D5CBAD-99A2-4277-B932-4D8AE3AB68FF}">
      <dgm:prSet phldrT="[Text]" custT="1"/>
      <dgm:spPr/>
      <dgm:t>
        <a:bodyPr/>
        <a:lstStyle/>
        <a:p>
          <a:pPr algn="l"/>
          <a:r>
            <a:rPr lang="en-US" sz="700">
              <a:effectLst/>
              <a:latin typeface="Calibri" panose="020F0502020204030204" pitchFamily="34" charset="0"/>
              <a:ea typeface="Calibri" panose="020F0502020204030204" pitchFamily="34" charset="0"/>
              <a:cs typeface="Calibri" panose="020F0502020204030204" pitchFamily="34" charset="0"/>
            </a:rPr>
            <a:t>1.2 Utilise innovative procurement and funding strategies to deliver and manage infrastructure more effectively</a:t>
          </a:r>
          <a:endParaRPr lang="en-AU" sz="700"/>
        </a:p>
      </dgm:t>
    </dgm:pt>
    <dgm:pt modelId="{76B19F45-1F54-4E8F-B438-02617CB12C35}" type="parTrans" cxnId="{D910B6FA-D4C0-4BCF-B764-D41B4F6AB4EC}">
      <dgm:prSet/>
      <dgm:spPr/>
      <dgm:t>
        <a:bodyPr/>
        <a:lstStyle/>
        <a:p>
          <a:endParaRPr lang="en-AU"/>
        </a:p>
      </dgm:t>
    </dgm:pt>
    <dgm:pt modelId="{02B8D434-D70B-44F5-A282-9EC5AD30F5AA}" type="sibTrans" cxnId="{D910B6FA-D4C0-4BCF-B764-D41B4F6AB4EC}">
      <dgm:prSet/>
      <dgm:spPr/>
      <dgm:t>
        <a:bodyPr/>
        <a:lstStyle/>
        <a:p>
          <a:endParaRPr lang="en-AU"/>
        </a:p>
      </dgm:t>
    </dgm:pt>
    <dgm:pt modelId="{CA09636C-7F22-41BE-9E59-62C63BF41D32}">
      <dgm:prSet phldrT="[Text]" custT="1"/>
      <dgm:spPr/>
      <dgm:t>
        <a:bodyPr/>
        <a:lstStyle/>
        <a:p>
          <a:pPr algn="l"/>
          <a:r>
            <a:rPr lang="en-US" sz="700">
              <a:effectLst/>
              <a:latin typeface="Calibri" panose="020F0502020204030204" pitchFamily="34" charset="0"/>
              <a:ea typeface="Calibri" panose="020F0502020204030204" pitchFamily="34" charset="0"/>
              <a:cs typeface="Calibri" panose="020F0502020204030204" pitchFamily="34" charset="0"/>
            </a:rPr>
            <a:t>1.3 Partner with stakeholders to deliver, maintain, service, and manage our community infrastructure</a:t>
          </a:r>
          <a:endParaRPr lang="en-AU" sz="700"/>
        </a:p>
      </dgm:t>
    </dgm:pt>
    <dgm:pt modelId="{75DAE9C5-BBE1-4FD3-ADEB-59714C923FEB}" type="parTrans" cxnId="{8F8FA0E9-9633-4575-9F47-5AD4DD2D6265}">
      <dgm:prSet/>
      <dgm:spPr/>
      <dgm:t>
        <a:bodyPr/>
        <a:lstStyle/>
        <a:p>
          <a:endParaRPr lang="en-AU"/>
        </a:p>
      </dgm:t>
    </dgm:pt>
    <dgm:pt modelId="{6A81F027-0892-4853-8313-66BA5324129F}" type="sibTrans" cxnId="{8F8FA0E9-9633-4575-9F47-5AD4DD2D6265}">
      <dgm:prSet/>
      <dgm:spPr/>
      <dgm:t>
        <a:bodyPr/>
        <a:lstStyle/>
        <a:p>
          <a:endParaRPr lang="en-AU"/>
        </a:p>
      </dgm:t>
    </dgm:pt>
    <dgm:pt modelId="{CF4F6BD8-3C59-4A18-A737-747AC34890D2}">
      <dgm:prSet phldrT="[Text]" custT="1"/>
      <dgm:spPr/>
      <dgm:t>
        <a:bodyPr/>
        <a:lstStyle/>
        <a:p>
          <a:pPr algn="l"/>
          <a:r>
            <a:rPr lang="en-US" sz="700">
              <a:effectLst/>
              <a:latin typeface="Calibri" panose="020F0502020204030204" pitchFamily="34" charset="0"/>
              <a:ea typeface="Calibri" panose="020F0502020204030204" pitchFamily="34" charset="0"/>
              <a:cs typeface="Calibri" panose="020F0502020204030204" pitchFamily="34" charset="0"/>
            </a:rPr>
            <a:t>2.2 Utilise technology to monitor, evaluate and inform asset performance, management and decision making</a:t>
          </a:r>
          <a:endParaRPr lang="en-AU" sz="700"/>
        </a:p>
      </dgm:t>
    </dgm:pt>
    <dgm:pt modelId="{BB40EC09-1031-4EB6-AEE9-8BC3EB8F47FA}" type="parTrans" cxnId="{108A2C9A-76DE-4818-8D67-FFC9402290E1}">
      <dgm:prSet/>
      <dgm:spPr/>
      <dgm:t>
        <a:bodyPr/>
        <a:lstStyle/>
        <a:p>
          <a:endParaRPr lang="en-AU"/>
        </a:p>
      </dgm:t>
    </dgm:pt>
    <dgm:pt modelId="{534CCE01-4198-4EC6-B9A9-15DF7E32C501}" type="sibTrans" cxnId="{108A2C9A-76DE-4818-8D67-FFC9402290E1}">
      <dgm:prSet/>
      <dgm:spPr/>
      <dgm:t>
        <a:bodyPr/>
        <a:lstStyle/>
        <a:p>
          <a:endParaRPr lang="en-AU"/>
        </a:p>
      </dgm:t>
    </dgm:pt>
    <dgm:pt modelId="{4DBB9683-C536-4F03-B900-E8CEA53DF7BC}">
      <dgm:prSet phldrT="[Text]" custT="1"/>
      <dgm:spPr/>
      <dgm:t>
        <a:bodyPr/>
        <a:lstStyle/>
        <a:p>
          <a:pPr algn="l"/>
          <a:r>
            <a:rPr lang="en-US" sz="700">
              <a:effectLst/>
              <a:latin typeface="Calibri" panose="020F0502020204030204" pitchFamily="34" charset="0"/>
              <a:ea typeface="Calibri" panose="020F0502020204030204" pitchFamily="34" charset="0"/>
              <a:cs typeface="Calibri" panose="020F0502020204030204" pitchFamily="34" charset="0"/>
            </a:rPr>
            <a:t>2.3 Use community feedback to support the future direction and promotion of infrastructure</a:t>
          </a:r>
          <a:endParaRPr lang="en-AU" sz="700"/>
        </a:p>
      </dgm:t>
    </dgm:pt>
    <dgm:pt modelId="{B22C7F41-5CE2-4CB0-BE3D-87B01C2FBD2E}" type="parTrans" cxnId="{0C8938C9-986F-4DEC-A952-7EBF9CBA6371}">
      <dgm:prSet/>
      <dgm:spPr/>
      <dgm:t>
        <a:bodyPr/>
        <a:lstStyle/>
        <a:p>
          <a:endParaRPr lang="en-AU"/>
        </a:p>
      </dgm:t>
    </dgm:pt>
    <dgm:pt modelId="{99C08C22-B8FE-4434-A1CA-5669139C823D}" type="sibTrans" cxnId="{0C8938C9-986F-4DEC-A952-7EBF9CBA6371}">
      <dgm:prSet/>
      <dgm:spPr/>
      <dgm:t>
        <a:bodyPr/>
        <a:lstStyle/>
        <a:p>
          <a:endParaRPr lang="en-AU"/>
        </a:p>
      </dgm:t>
    </dgm:pt>
    <dgm:pt modelId="{C2095B14-7FD3-4636-B2F4-77B4747B10E8}">
      <dgm:prSet phldrT="[Text]" custT="1"/>
      <dgm:spPr/>
      <dgm:t>
        <a:bodyPr/>
        <a:lstStyle/>
        <a:p>
          <a:r>
            <a:rPr lang="en-AU" sz="800" b="1">
              <a:effectLst/>
              <a:latin typeface="Calibri" panose="020F0502020204030204" pitchFamily="34" charset="0"/>
              <a:ea typeface="Calibri" panose="020F0502020204030204" pitchFamily="34" charset="0"/>
              <a:cs typeface="Arial" panose="020B0604020202020204" pitchFamily="34" charset="0"/>
            </a:rPr>
            <a:t>Revitalise our Existing Infrastructure and Places</a:t>
          </a:r>
          <a:endParaRPr lang="en-AU" sz="800"/>
        </a:p>
      </dgm:t>
    </dgm:pt>
    <dgm:pt modelId="{250BB5DE-2A96-4457-AD1F-4DE532780DAB}" type="parTrans" cxnId="{F3575477-65A2-441C-A8FE-BD95FD6F38B5}">
      <dgm:prSet/>
      <dgm:spPr/>
      <dgm:t>
        <a:bodyPr/>
        <a:lstStyle/>
        <a:p>
          <a:endParaRPr lang="en-AU"/>
        </a:p>
      </dgm:t>
    </dgm:pt>
    <dgm:pt modelId="{9D87D807-BD37-460A-83A8-B41D81D82155}" type="sibTrans" cxnId="{F3575477-65A2-441C-A8FE-BD95FD6F38B5}">
      <dgm:prSet/>
      <dgm:spPr/>
      <dgm:t>
        <a:bodyPr/>
        <a:lstStyle/>
        <a:p>
          <a:endParaRPr lang="en-AU"/>
        </a:p>
      </dgm:t>
    </dgm:pt>
    <dgm:pt modelId="{C13F083C-A95B-41AA-85E2-578D3CFC3332}">
      <dgm:prSet phldrT="[Text]" custT="1"/>
      <dgm:spPr/>
      <dgm:t>
        <a:bodyPr anchor="t" anchorCtr="0"/>
        <a:lstStyle/>
        <a:p>
          <a:pPr algn="l"/>
          <a:r>
            <a:rPr lang="en-US" sz="700">
              <a:effectLst/>
              <a:latin typeface="Calibri" panose="020F0502020204030204" pitchFamily="34" charset="0"/>
              <a:ea typeface="Calibri" panose="020F0502020204030204" pitchFamily="34" charset="0"/>
              <a:cs typeface="Calibri" panose="020F0502020204030204" pitchFamily="34" charset="0"/>
            </a:rPr>
            <a:t>3.1 Develop and implement place-based revitalisation strategies to unlock investment, facilitate economic growth and create great places for our community, prioritising Cranbourne, Narre Warren, Hampton Park, and Berwick Activity Centres</a:t>
          </a:r>
          <a:endParaRPr lang="en-AU" sz="700"/>
        </a:p>
      </dgm:t>
    </dgm:pt>
    <dgm:pt modelId="{C51A790A-12F6-493D-AB51-E85E2613A3BE}" type="parTrans" cxnId="{57BDA3F8-C60A-462F-8B0F-F0A79A461CE1}">
      <dgm:prSet/>
      <dgm:spPr/>
      <dgm:t>
        <a:bodyPr/>
        <a:lstStyle/>
        <a:p>
          <a:endParaRPr lang="en-AU"/>
        </a:p>
      </dgm:t>
    </dgm:pt>
    <dgm:pt modelId="{751EF73B-3174-47B9-9F46-4FBD33BD4278}" type="sibTrans" cxnId="{57BDA3F8-C60A-462F-8B0F-F0A79A461CE1}">
      <dgm:prSet/>
      <dgm:spPr/>
      <dgm:t>
        <a:bodyPr/>
        <a:lstStyle/>
        <a:p>
          <a:endParaRPr lang="en-AU"/>
        </a:p>
      </dgm:t>
    </dgm:pt>
    <dgm:pt modelId="{29E8233D-FDF3-44F2-998A-DF72FBCA9E7F}">
      <dgm:prSet phldrT="[Text]" custT="1"/>
      <dgm:spPr/>
      <dgm:t>
        <a:bodyPr lIns="0" tIns="0" rIns="0" bIns="0" anchor="ctr" anchorCtr="0"/>
        <a:lstStyle/>
        <a:p>
          <a:pPr algn="l"/>
          <a:r>
            <a:rPr lang="en-US" sz="700">
              <a:effectLst/>
              <a:latin typeface="Calibri" panose="020F0502020204030204" pitchFamily="34" charset="0"/>
              <a:ea typeface="Calibri" panose="020F0502020204030204" pitchFamily="34" charset="0"/>
              <a:cs typeface="Calibri" panose="020F0502020204030204" pitchFamily="34" charset="0"/>
            </a:rPr>
            <a:t>3.2 Effectively manage the lifecycle of infrastructure to ensure it is adapting to community needs, is fit for purpose, service standards are consistent, rationalised as appropriate, and our resources are utilised efficiently</a:t>
          </a:r>
          <a:endParaRPr lang="en-AU" sz="700"/>
        </a:p>
      </dgm:t>
    </dgm:pt>
    <dgm:pt modelId="{2BBD62AB-2FAC-4E5E-B691-165FBAE6E632}" type="parTrans" cxnId="{16A1F619-FAFB-42A6-89FB-1D1BFE8E1842}">
      <dgm:prSet/>
      <dgm:spPr/>
      <dgm:t>
        <a:bodyPr/>
        <a:lstStyle/>
        <a:p>
          <a:endParaRPr lang="en-AU"/>
        </a:p>
      </dgm:t>
    </dgm:pt>
    <dgm:pt modelId="{03F3D159-823C-4A90-94B5-AF855F6606E0}" type="sibTrans" cxnId="{16A1F619-FAFB-42A6-89FB-1D1BFE8E1842}">
      <dgm:prSet/>
      <dgm:spPr/>
      <dgm:t>
        <a:bodyPr/>
        <a:lstStyle/>
        <a:p>
          <a:endParaRPr lang="en-AU"/>
        </a:p>
      </dgm:t>
    </dgm:pt>
    <dgm:pt modelId="{6545FFC8-D6ED-4745-804E-71C09432635D}">
      <dgm:prSet phldrT="[Text]" custT="1"/>
      <dgm:spPr/>
      <dgm:t>
        <a:bodyPr lIns="0" tIns="0" rIns="0" bIns="0" anchor="ctr" anchorCtr="0"/>
        <a:lstStyle/>
        <a:p>
          <a:pPr algn="l"/>
          <a:r>
            <a:rPr lang="en-US" sz="700">
              <a:effectLst/>
              <a:latin typeface="Calibri" panose="020F0502020204030204" pitchFamily="34" charset="0"/>
              <a:ea typeface="Calibri" panose="020F0502020204030204" pitchFamily="34" charset="0"/>
              <a:cs typeface="Calibri" panose="020F0502020204030204" pitchFamily="34" charset="0"/>
            </a:rPr>
            <a:t>3.3 Rebalance the capital works prioritisation criteria to invest in upgrades, renewal, redevelopment or gaps in infrastructure to transform our existing infrastructure and places</a:t>
          </a:r>
          <a:endParaRPr lang="en-AU" sz="700"/>
        </a:p>
      </dgm:t>
    </dgm:pt>
    <dgm:pt modelId="{08C159A9-7F95-4CD6-BBD3-7653611DF637}" type="parTrans" cxnId="{96678B1E-F6B2-468B-A1D3-EDEF57B20219}">
      <dgm:prSet/>
      <dgm:spPr/>
      <dgm:t>
        <a:bodyPr/>
        <a:lstStyle/>
        <a:p>
          <a:endParaRPr lang="en-AU"/>
        </a:p>
      </dgm:t>
    </dgm:pt>
    <dgm:pt modelId="{A205AD64-E20D-4171-8C22-BDEC9E6AE572}" type="sibTrans" cxnId="{96678B1E-F6B2-468B-A1D3-EDEF57B20219}">
      <dgm:prSet/>
      <dgm:spPr/>
      <dgm:t>
        <a:bodyPr/>
        <a:lstStyle/>
        <a:p>
          <a:endParaRPr lang="en-AU"/>
        </a:p>
      </dgm:t>
    </dgm:pt>
    <dgm:pt modelId="{66082CBE-E392-459D-8EE3-2DB7A4857508}">
      <dgm:prSet phldrT="[Text]" custT="1"/>
      <dgm:spPr/>
      <dgm:t>
        <a:bodyPr/>
        <a:lstStyle/>
        <a:p>
          <a:r>
            <a:rPr lang="en-US" sz="800" b="1">
              <a:effectLst/>
              <a:latin typeface="Calibri" panose="020F0502020204030204" pitchFamily="34" charset="0"/>
              <a:ea typeface="Calibri" panose="020F0502020204030204" pitchFamily="34" charset="0"/>
              <a:cs typeface="Calibri" panose="020F0502020204030204" pitchFamily="34" charset="0"/>
            </a:rPr>
            <a:t>Deliver Sustainable and Resilient Infrastructure</a:t>
          </a:r>
          <a:endParaRPr lang="en-AU" sz="800"/>
        </a:p>
      </dgm:t>
    </dgm:pt>
    <dgm:pt modelId="{475A52CA-4844-4700-B65C-FD29A8169898}" type="parTrans" cxnId="{E7B85F1D-35A7-4393-BB33-D1CC6B2D29A0}">
      <dgm:prSet/>
      <dgm:spPr/>
      <dgm:t>
        <a:bodyPr/>
        <a:lstStyle/>
        <a:p>
          <a:endParaRPr lang="en-AU"/>
        </a:p>
      </dgm:t>
    </dgm:pt>
    <dgm:pt modelId="{0D72BA98-A50A-4466-B0A1-A32AAD7B6874}" type="sibTrans" cxnId="{E7B85F1D-35A7-4393-BB33-D1CC6B2D29A0}">
      <dgm:prSet/>
      <dgm:spPr/>
      <dgm:t>
        <a:bodyPr/>
        <a:lstStyle/>
        <a:p>
          <a:endParaRPr lang="en-AU"/>
        </a:p>
      </dgm:t>
    </dgm:pt>
    <dgm:pt modelId="{2D413BD3-04DE-4F5E-9679-4D335DE47976}">
      <dgm:prSet phldrT="[Text]"/>
      <dgm:spPr/>
      <dgm:t>
        <a:bodyPr/>
        <a:lstStyle/>
        <a:p>
          <a:pPr algn="l"/>
          <a:r>
            <a:rPr lang="en-US">
              <a:effectLst/>
              <a:latin typeface="Calibri" panose="020F0502020204030204" pitchFamily="34" charset="0"/>
              <a:ea typeface="Calibri" panose="020F0502020204030204" pitchFamily="34" charset="0"/>
              <a:cs typeface="Calibri" panose="020F0502020204030204" pitchFamily="34" charset="0"/>
            </a:rPr>
            <a:t>4.1 Deliver infrastructure that is carbon neutral and supports a circular economy</a:t>
          </a:r>
          <a:endParaRPr lang="en-AU"/>
        </a:p>
      </dgm:t>
    </dgm:pt>
    <dgm:pt modelId="{AF6663A1-6348-41CC-8A07-6BC7C8C86965}" type="parTrans" cxnId="{E33A72A5-81FA-43D1-B67F-29B4E8FD3D1F}">
      <dgm:prSet/>
      <dgm:spPr/>
      <dgm:t>
        <a:bodyPr/>
        <a:lstStyle/>
        <a:p>
          <a:endParaRPr lang="en-AU"/>
        </a:p>
      </dgm:t>
    </dgm:pt>
    <dgm:pt modelId="{76D5DE91-6C7F-4322-B8B4-A8B9D40ACD78}" type="sibTrans" cxnId="{E33A72A5-81FA-43D1-B67F-29B4E8FD3D1F}">
      <dgm:prSet/>
      <dgm:spPr/>
      <dgm:t>
        <a:bodyPr/>
        <a:lstStyle/>
        <a:p>
          <a:endParaRPr lang="en-AU"/>
        </a:p>
      </dgm:t>
    </dgm:pt>
    <dgm:pt modelId="{76CEDD40-B011-4C28-97F1-7BCAD8476D39}">
      <dgm:prSet phldrT="[Text]"/>
      <dgm:spPr/>
      <dgm:t>
        <a:bodyPr/>
        <a:lstStyle/>
        <a:p>
          <a:pPr algn="l"/>
          <a:r>
            <a:rPr lang="en-US">
              <a:effectLst/>
              <a:latin typeface="Calibri" panose="020F0502020204030204" pitchFamily="34" charset="0"/>
              <a:ea typeface="Calibri" panose="020F0502020204030204" pitchFamily="34" charset="0"/>
              <a:cs typeface="Calibri" panose="020F0502020204030204" pitchFamily="34" charset="0"/>
            </a:rPr>
            <a:t>4.2 Ensure infrastructure is resilient to the impacts of climate change with a focus on stormwater, foreshore and urban forest</a:t>
          </a:r>
          <a:endParaRPr lang="en-AU"/>
        </a:p>
      </dgm:t>
    </dgm:pt>
    <dgm:pt modelId="{03A3C41D-2A52-4AD6-865A-F63D0EAB01F7}" type="parTrans" cxnId="{305CE25A-A3D0-4911-90ED-C382773A8084}">
      <dgm:prSet/>
      <dgm:spPr/>
      <dgm:t>
        <a:bodyPr/>
        <a:lstStyle/>
        <a:p>
          <a:endParaRPr lang="en-AU"/>
        </a:p>
      </dgm:t>
    </dgm:pt>
    <dgm:pt modelId="{D269317F-70FF-4469-925D-53C4EDC7DB41}" type="sibTrans" cxnId="{305CE25A-A3D0-4911-90ED-C382773A8084}">
      <dgm:prSet/>
      <dgm:spPr/>
      <dgm:t>
        <a:bodyPr/>
        <a:lstStyle/>
        <a:p>
          <a:endParaRPr lang="en-AU"/>
        </a:p>
      </dgm:t>
    </dgm:pt>
    <dgm:pt modelId="{A8F64390-EED8-46EE-84FD-8F67FD807A44}">
      <dgm:prSet phldrT="[Text]"/>
      <dgm:spPr/>
      <dgm:t>
        <a:bodyPr/>
        <a:lstStyle/>
        <a:p>
          <a:pPr algn="l"/>
          <a:r>
            <a:rPr lang="en-US">
              <a:effectLst/>
              <a:latin typeface="Calibri" panose="020F0502020204030204" pitchFamily="34" charset="0"/>
              <a:ea typeface="Calibri" panose="020F0502020204030204" pitchFamily="34" charset="0"/>
              <a:cs typeface="Calibri" panose="020F0502020204030204" pitchFamily="34" charset="0"/>
            </a:rPr>
            <a:t>4.3 Create a city that is at the forefront of integrated green and blue infrastructure within the urban realm</a:t>
          </a:r>
          <a:endParaRPr lang="en-AU"/>
        </a:p>
      </dgm:t>
    </dgm:pt>
    <dgm:pt modelId="{F7ED5B27-8CD7-4411-82E3-6656E08A8F43}" type="parTrans" cxnId="{C0A9D379-BDC8-4B9E-96AC-F22B494E2F72}">
      <dgm:prSet/>
      <dgm:spPr/>
      <dgm:t>
        <a:bodyPr/>
        <a:lstStyle/>
        <a:p>
          <a:endParaRPr lang="en-AU"/>
        </a:p>
      </dgm:t>
    </dgm:pt>
    <dgm:pt modelId="{CFEE1BDA-079B-4833-BE8D-756240686635}" type="sibTrans" cxnId="{C0A9D379-BDC8-4B9E-96AC-F22B494E2F72}">
      <dgm:prSet/>
      <dgm:spPr/>
      <dgm:t>
        <a:bodyPr/>
        <a:lstStyle/>
        <a:p>
          <a:endParaRPr lang="en-AU"/>
        </a:p>
      </dgm:t>
    </dgm:pt>
    <dgm:pt modelId="{5B4CF2A3-AD30-4D93-B28C-A8AB0C919F3D}">
      <dgm:prSet phldrT="[Text]"/>
      <dgm:spPr/>
      <dgm:t>
        <a:bodyPr/>
        <a:lstStyle/>
        <a:p>
          <a:pPr algn="l"/>
          <a:r>
            <a:rPr lang="en-US">
              <a:effectLst/>
              <a:latin typeface="Calibri" panose="020F0502020204030204" pitchFamily="34" charset="0"/>
              <a:ea typeface="Calibri" panose="020F0502020204030204" pitchFamily="34" charset="0"/>
              <a:cs typeface="Calibri" panose="020F0502020204030204" pitchFamily="34" charset="0"/>
            </a:rPr>
            <a:t>4.4 Be future focused in trialing different ways to deliver infrastructure through material selection, interim and modular facilities, earlier delivery, using facilities owned by others</a:t>
          </a:r>
          <a:endParaRPr lang="en-AU"/>
        </a:p>
      </dgm:t>
    </dgm:pt>
    <dgm:pt modelId="{1645AE55-DDC0-4CD0-BBC6-2544494B8950}" type="parTrans" cxnId="{B784F9D1-4C4C-485F-949D-9D840D594716}">
      <dgm:prSet/>
      <dgm:spPr/>
      <dgm:t>
        <a:bodyPr/>
        <a:lstStyle/>
        <a:p>
          <a:endParaRPr lang="en-AU"/>
        </a:p>
      </dgm:t>
    </dgm:pt>
    <dgm:pt modelId="{767B0B96-09F0-4946-9873-4446F566AB63}" type="sibTrans" cxnId="{B784F9D1-4C4C-485F-949D-9D840D594716}">
      <dgm:prSet/>
      <dgm:spPr/>
      <dgm:t>
        <a:bodyPr/>
        <a:lstStyle/>
        <a:p>
          <a:endParaRPr lang="en-AU"/>
        </a:p>
      </dgm:t>
    </dgm:pt>
    <dgm:pt modelId="{C5E56780-0764-418C-AC6A-95C42C99607F}">
      <dgm:prSet/>
      <dgm:spPr/>
      <dgm:t>
        <a:bodyPr/>
        <a:lstStyle/>
        <a:p>
          <a:pPr algn="l"/>
          <a:r>
            <a:rPr lang="en-US">
              <a:effectLst/>
              <a:latin typeface="Calibri" panose="020F0502020204030204" pitchFamily="34" charset="0"/>
              <a:ea typeface="Calibri" panose="020F0502020204030204" pitchFamily="34" charset="0"/>
              <a:cs typeface="Calibri" panose="020F0502020204030204" pitchFamily="34" charset="0"/>
            </a:rPr>
            <a:t>3.4 Deliberately invest in a pipeline of infrastructure to be project ready</a:t>
          </a:r>
          <a:endParaRPr lang="en-AU"/>
        </a:p>
      </dgm:t>
    </dgm:pt>
    <dgm:pt modelId="{9A869F0E-FA8E-4793-8E31-224D2F29B15A}" type="parTrans" cxnId="{6BA89848-B4D5-42BB-969A-FA8C6FF1522A}">
      <dgm:prSet/>
      <dgm:spPr/>
      <dgm:t>
        <a:bodyPr/>
        <a:lstStyle/>
        <a:p>
          <a:endParaRPr lang="en-AU"/>
        </a:p>
      </dgm:t>
    </dgm:pt>
    <dgm:pt modelId="{C2B506CD-FB7D-4A94-B1C4-602781182314}" type="sibTrans" cxnId="{6BA89848-B4D5-42BB-969A-FA8C6FF1522A}">
      <dgm:prSet/>
      <dgm:spPr/>
      <dgm:t>
        <a:bodyPr/>
        <a:lstStyle/>
        <a:p>
          <a:endParaRPr lang="en-AU"/>
        </a:p>
      </dgm:t>
    </dgm:pt>
    <dgm:pt modelId="{0F6C525F-0B71-4E07-9460-019A97157898}" type="pres">
      <dgm:prSet presAssocID="{77A06F6F-5EB3-4222-B1A0-D0FD5CFAD428}" presName="diagram" presStyleCnt="0">
        <dgm:presLayoutVars>
          <dgm:chPref val="1"/>
          <dgm:dir/>
          <dgm:animOne val="branch"/>
          <dgm:animLvl val="lvl"/>
          <dgm:resizeHandles/>
        </dgm:presLayoutVars>
      </dgm:prSet>
      <dgm:spPr/>
    </dgm:pt>
    <dgm:pt modelId="{F44CBC90-6EDF-48C7-AD95-C50091F51D63}" type="pres">
      <dgm:prSet presAssocID="{E41ACC00-7576-4EF9-A0D8-64F7F623443B}" presName="root" presStyleCnt="0"/>
      <dgm:spPr/>
    </dgm:pt>
    <dgm:pt modelId="{17FC7CC4-1A71-4DC8-91D6-D7296CA3381E}" type="pres">
      <dgm:prSet presAssocID="{E41ACC00-7576-4EF9-A0D8-64F7F623443B}" presName="rootComposite" presStyleCnt="0"/>
      <dgm:spPr/>
    </dgm:pt>
    <dgm:pt modelId="{151857D7-F14F-496D-93ED-3336F861BA10}" type="pres">
      <dgm:prSet presAssocID="{E41ACC00-7576-4EF9-A0D8-64F7F623443B}" presName="rootText" presStyleLbl="node1" presStyleIdx="0" presStyleCnt="4" custScaleX="253750" custScaleY="100806" custLinFactNeighborX="-375" custLinFactNeighborY="-14942"/>
      <dgm:spPr/>
    </dgm:pt>
    <dgm:pt modelId="{616A679E-C9DE-4149-9CF1-5EED455FD6C1}" type="pres">
      <dgm:prSet presAssocID="{E41ACC00-7576-4EF9-A0D8-64F7F623443B}" presName="rootConnector" presStyleLbl="node1" presStyleIdx="0" presStyleCnt="4"/>
      <dgm:spPr/>
    </dgm:pt>
    <dgm:pt modelId="{6FF5675B-B0F9-489C-9358-0F1C20843440}" type="pres">
      <dgm:prSet presAssocID="{E41ACC00-7576-4EF9-A0D8-64F7F623443B}" presName="childShape" presStyleCnt="0"/>
      <dgm:spPr/>
    </dgm:pt>
    <dgm:pt modelId="{3CFFCAF7-A584-4D5F-A059-9A51872B27AD}" type="pres">
      <dgm:prSet presAssocID="{3A2F312E-6B79-4558-8940-38DCB77E554C}" presName="Name13" presStyleLbl="parChTrans1D2" presStyleIdx="0" presStyleCnt="14"/>
      <dgm:spPr/>
    </dgm:pt>
    <dgm:pt modelId="{79B04F3A-93F5-4C1F-81FE-AD316775360D}" type="pres">
      <dgm:prSet presAssocID="{63D0A4F4-D799-410A-9A5A-BEF688197652}" presName="childText" presStyleLbl="bgAcc1" presStyleIdx="0" presStyleCnt="14" custScaleX="261130" custScaleY="379867">
        <dgm:presLayoutVars>
          <dgm:bulletEnabled val="1"/>
        </dgm:presLayoutVars>
      </dgm:prSet>
      <dgm:spPr/>
    </dgm:pt>
    <dgm:pt modelId="{F6C89242-AAFE-493D-9F10-93D5A1DDD7BF}" type="pres">
      <dgm:prSet presAssocID="{76B19F45-1F54-4E8F-B438-02617CB12C35}" presName="Name13" presStyleLbl="parChTrans1D2" presStyleIdx="1" presStyleCnt="14"/>
      <dgm:spPr/>
    </dgm:pt>
    <dgm:pt modelId="{D90C0EF4-CDA0-4707-84EE-725EBC135353}" type="pres">
      <dgm:prSet presAssocID="{61D5CBAD-99A2-4277-B932-4D8AE3AB68FF}" presName="childText" presStyleLbl="bgAcc1" presStyleIdx="1" presStyleCnt="14" custScaleX="256554" custScaleY="126522">
        <dgm:presLayoutVars>
          <dgm:bulletEnabled val="1"/>
        </dgm:presLayoutVars>
      </dgm:prSet>
      <dgm:spPr/>
    </dgm:pt>
    <dgm:pt modelId="{1D442257-A924-45DF-A11B-167F89EC76FB}" type="pres">
      <dgm:prSet presAssocID="{75DAE9C5-BBE1-4FD3-ADEB-59714C923FEB}" presName="Name13" presStyleLbl="parChTrans1D2" presStyleIdx="2" presStyleCnt="14"/>
      <dgm:spPr/>
    </dgm:pt>
    <dgm:pt modelId="{58D8B7E2-E3A8-4B44-9C48-5E317CC7DB72}" type="pres">
      <dgm:prSet presAssocID="{CA09636C-7F22-41BE-9E59-62C63BF41D32}" presName="childText" presStyleLbl="bgAcc1" presStyleIdx="2" presStyleCnt="14" custScaleX="263619" custScaleY="113800">
        <dgm:presLayoutVars>
          <dgm:bulletEnabled val="1"/>
        </dgm:presLayoutVars>
      </dgm:prSet>
      <dgm:spPr/>
    </dgm:pt>
    <dgm:pt modelId="{34C8F4AA-A009-4EE4-83C3-C51CCEBAA8CD}" type="pres">
      <dgm:prSet presAssocID="{2146C56D-B601-4D01-8241-A7ADADE31A1C}" presName="root" presStyleCnt="0"/>
      <dgm:spPr/>
    </dgm:pt>
    <dgm:pt modelId="{0FFD5652-51B9-4928-8000-9B2E4D2C39C3}" type="pres">
      <dgm:prSet presAssocID="{2146C56D-B601-4D01-8241-A7ADADE31A1C}" presName="rootComposite" presStyleCnt="0"/>
      <dgm:spPr/>
    </dgm:pt>
    <dgm:pt modelId="{CA1D3872-1FAC-4BE9-B0D8-0342F5C5C37A}" type="pres">
      <dgm:prSet presAssocID="{2146C56D-B601-4D01-8241-A7ADADE31A1C}" presName="rootText" presStyleLbl="node1" presStyleIdx="1" presStyleCnt="4" custScaleX="249041" custScaleY="100806" custLinFactNeighborX="-3106" custLinFactNeighborY="-13373"/>
      <dgm:spPr/>
    </dgm:pt>
    <dgm:pt modelId="{6605F1FD-7EB9-48FE-862F-5C53909BA8CA}" type="pres">
      <dgm:prSet presAssocID="{2146C56D-B601-4D01-8241-A7ADADE31A1C}" presName="rootConnector" presStyleLbl="node1" presStyleIdx="1" presStyleCnt="4"/>
      <dgm:spPr/>
    </dgm:pt>
    <dgm:pt modelId="{3E556D48-47A8-49C9-8931-8DAD31FB3965}" type="pres">
      <dgm:prSet presAssocID="{2146C56D-B601-4D01-8241-A7ADADE31A1C}" presName="childShape" presStyleCnt="0"/>
      <dgm:spPr/>
    </dgm:pt>
    <dgm:pt modelId="{B9EAC960-122E-4093-8238-4D3B36CAE046}" type="pres">
      <dgm:prSet presAssocID="{937B06ED-BF82-4B49-83A5-F788AAA5B4B5}" presName="Name13" presStyleLbl="parChTrans1D2" presStyleIdx="3" presStyleCnt="14"/>
      <dgm:spPr/>
    </dgm:pt>
    <dgm:pt modelId="{3493852A-3918-4CBF-A909-FEAD4E51EF11}" type="pres">
      <dgm:prSet presAssocID="{7B42BAF5-D05D-4F75-AC6C-34F1B55324C8}" presName="childText" presStyleLbl="bgAcc1" presStyleIdx="3" presStyleCnt="14" custScaleX="238702" custScaleY="183083">
        <dgm:presLayoutVars>
          <dgm:bulletEnabled val="1"/>
        </dgm:presLayoutVars>
      </dgm:prSet>
      <dgm:spPr/>
    </dgm:pt>
    <dgm:pt modelId="{F36FFD2C-0EFF-4A48-81CE-167303AA2739}" type="pres">
      <dgm:prSet presAssocID="{BB40EC09-1031-4EB6-AEE9-8BC3EB8F47FA}" presName="Name13" presStyleLbl="parChTrans1D2" presStyleIdx="4" presStyleCnt="14"/>
      <dgm:spPr/>
    </dgm:pt>
    <dgm:pt modelId="{9436352B-A3D5-4693-92AD-F5BCEE23D5DC}" type="pres">
      <dgm:prSet presAssocID="{CF4F6BD8-3C59-4A18-A737-747AC34890D2}" presName="childText" presStyleLbl="bgAcc1" presStyleIdx="4" presStyleCnt="14" custScaleX="238987" custScaleY="173708">
        <dgm:presLayoutVars>
          <dgm:bulletEnabled val="1"/>
        </dgm:presLayoutVars>
      </dgm:prSet>
      <dgm:spPr/>
    </dgm:pt>
    <dgm:pt modelId="{DCB71082-82FD-4BC1-A118-8D5B1F93BEAB}" type="pres">
      <dgm:prSet presAssocID="{B22C7F41-5CE2-4CB0-BE3D-87B01C2FBD2E}" presName="Name13" presStyleLbl="parChTrans1D2" presStyleIdx="5" presStyleCnt="14"/>
      <dgm:spPr/>
    </dgm:pt>
    <dgm:pt modelId="{9693BA54-D358-4DDC-89DF-34E6F8FEB8CF}" type="pres">
      <dgm:prSet presAssocID="{4DBB9683-C536-4F03-B900-E8CEA53DF7BC}" presName="childText" presStyleLbl="bgAcc1" presStyleIdx="5" presStyleCnt="14" custScaleX="238987" custScaleY="128598">
        <dgm:presLayoutVars>
          <dgm:bulletEnabled val="1"/>
        </dgm:presLayoutVars>
      </dgm:prSet>
      <dgm:spPr/>
    </dgm:pt>
    <dgm:pt modelId="{E82EC193-5F2C-43A6-AE2E-DD480007359E}" type="pres">
      <dgm:prSet presAssocID="{C2095B14-7FD3-4636-B2F4-77B4747B10E8}" presName="root" presStyleCnt="0"/>
      <dgm:spPr/>
    </dgm:pt>
    <dgm:pt modelId="{5A9E6BD2-35E2-42D5-85AF-5C4839B76CCE}" type="pres">
      <dgm:prSet presAssocID="{C2095B14-7FD3-4636-B2F4-77B4747B10E8}" presName="rootComposite" presStyleCnt="0"/>
      <dgm:spPr/>
    </dgm:pt>
    <dgm:pt modelId="{B8B64ED1-1856-4F1A-A746-BBA4E01C011E}" type="pres">
      <dgm:prSet presAssocID="{C2095B14-7FD3-4636-B2F4-77B4747B10E8}" presName="rootText" presStyleLbl="node1" presStyleIdx="2" presStyleCnt="4" custScaleX="254798" custScaleY="100806" custLinFactNeighborX="2452" custLinFactNeighborY="-11520"/>
      <dgm:spPr/>
    </dgm:pt>
    <dgm:pt modelId="{54256F9F-BEF5-4693-BCA8-42CEEEE3B424}" type="pres">
      <dgm:prSet presAssocID="{C2095B14-7FD3-4636-B2F4-77B4747B10E8}" presName="rootConnector" presStyleLbl="node1" presStyleIdx="2" presStyleCnt="4"/>
      <dgm:spPr/>
    </dgm:pt>
    <dgm:pt modelId="{0DA2D382-2B8A-4E7A-8372-A23DE00CC799}" type="pres">
      <dgm:prSet presAssocID="{C2095B14-7FD3-4636-B2F4-77B4747B10E8}" presName="childShape" presStyleCnt="0"/>
      <dgm:spPr/>
    </dgm:pt>
    <dgm:pt modelId="{67A7FABA-0BA0-4F3F-88A0-33FC912E2FF1}" type="pres">
      <dgm:prSet presAssocID="{C51A790A-12F6-493D-AB51-E85E2613A3BE}" presName="Name13" presStyleLbl="parChTrans1D2" presStyleIdx="6" presStyleCnt="14"/>
      <dgm:spPr/>
    </dgm:pt>
    <dgm:pt modelId="{F4E0CA0D-11CB-4BE8-9183-9D427CE7E325}" type="pres">
      <dgm:prSet presAssocID="{C13F083C-A95B-41AA-85E2-578D3CFC3332}" presName="childText" presStyleLbl="bgAcc1" presStyleIdx="6" presStyleCnt="14" custScaleX="258452" custScaleY="228493">
        <dgm:presLayoutVars>
          <dgm:bulletEnabled val="1"/>
        </dgm:presLayoutVars>
      </dgm:prSet>
      <dgm:spPr/>
    </dgm:pt>
    <dgm:pt modelId="{67598C4F-FB10-4EFE-AFD5-3DC90E91EC70}" type="pres">
      <dgm:prSet presAssocID="{2BBD62AB-2FAC-4E5E-B691-165FBAE6E632}" presName="Name13" presStyleLbl="parChTrans1D2" presStyleIdx="7" presStyleCnt="14"/>
      <dgm:spPr/>
    </dgm:pt>
    <dgm:pt modelId="{54FEA440-25B3-4BC2-A9FE-E45C820E28A6}" type="pres">
      <dgm:prSet presAssocID="{29E8233D-FDF3-44F2-998A-DF72FBCA9E7F}" presName="childText" presStyleLbl="bgAcc1" presStyleIdx="7" presStyleCnt="14" custScaleX="260327" custScaleY="203837">
        <dgm:presLayoutVars>
          <dgm:bulletEnabled val="1"/>
        </dgm:presLayoutVars>
      </dgm:prSet>
      <dgm:spPr/>
    </dgm:pt>
    <dgm:pt modelId="{E96E91F2-45C5-4C6F-B83D-68F7E7D0C19C}" type="pres">
      <dgm:prSet presAssocID="{08C159A9-7F95-4CD6-BBD3-7653611DF637}" presName="Name13" presStyleLbl="parChTrans1D2" presStyleIdx="8" presStyleCnt="14"/>
      <dgm:spPr/>
    </dgm:pt>
    <dgm:pt modelId="{0C464BB0-5E5D-4CA1-8360-926242837361}" type="pres">
      <dgm:prSet presAssocID="{6545FFC8-D6ED-4745-804E-71C09432635D}" presName="childText" presStyleLbl="bgAcc1" presStyleIdx="8" presStyleCnt="14" custScaleX="260216" custScaleY="177183">
        <dgm:presLayoutVars>
          <dgm:bulletEnabled val="1"/>
        </dgm:presLayoutVars>
      </dgm:prSet>
      <dgm:spPr/>
    </dgm:pt>
    <dgm:pt modelId="{EBA847BA-77B4-40F1-8CAA-1668F37BE05B}" type="pres">
      <dgm:prSet presAssocID="{9A869F0E-FA8E-4793-8E31-224D2F29B15A}" presName="Name13" presStyleLbl="parChTrans1D2" presStyleIdx="9" presStyleCnt="14"/>
      <dgm:spPr/>
    </dgm:pt>
    <dgm:pt modelId="{A7DB5CFE-5423-4E23-BDC4-AE2636510AF4}" type="pres">
      <dgm:prSet presAssocID="{C5E56780-0764-418C-AC6A-95C42C99607F}" presName="childText" presStyleLbl="bgAcc1" presStyleIdx="9" presStyleCnt="14" custScaleX="211639" custScaleY="117503">
        <dgm:presLayoutVars>
          <dgm:bulletEnabled val="1"/>
        </dgm:presLayoutVars>
      </dgm:prSet>
      <dgm:spPr/>
    </dgm:pt>
    <dgm:pt modelId="{CD96686E-E7E7-4CEE-AD6C-99591A43645D}" type="pres">
      <dgm:prSet presAssocID="{66082CBE-E392-459D-8EE3-2DB7A4857508}" presName="root" presStyleCnt="0"/>
      <dgm:spPr/>
    </dgm:pt>
    <dgm:pt modelId="{6BCF3A76-34D4-4983-B9F8-BC2FFD38272B}" type="pres">
      <dgm:prSet presAssocID="{66082CBE-E392-459D-8EE3-2DB7A4857508}" presName="rootComposite" presStyleCnt="0"/>
      <dgm:spPr/>
    </dgm:pt>
    <dgm:pt modelId="{9B31FD2C-237E-4919-BEF7-EFBE4502D056}" type="pres">
      <dgm:prSet presAssocID="{66082CBE-E392-459D-8EE3-2DB7A4857508}" presName="rootText" presStyleLbl="node1" presStyleIdx="3" presStyleCnt="4" custScaleX="240164" custScaleY="100806" custLinFactNeighborX="306" custLinFactNeighborY="-12969"/>
      <dgm:spPr/>
    </dgm:pt>
    <dgm:pt modelId="{EE25C9D2-4625-42ED-BFC1-F876F03EEEF0}" type="pres">
      <dgm:prSet presAssocID="{66082CBE-E392-459D-8EE3-2DB7A4857508}" presName="rootConnector" presStyleLbl="node1" presStyleIdx="3" presStyleCnt="4"/>
      <dgm:spPr/>
    </dgm:pt>
    <dgm:pt modelId="{A2E0112D-CD15-4D98-BAD6-7F9CBA461D81}" type="pres">
      <dgm:prSet presAssocID="{66082CBE-E392-459D-8EE3-2DB7A4857508}" presName="childShape" presStyleCnt="0"/>
      <dgm:spPr/>
    </dgm:pt>
    <dgm:pt modelId="{830A4078-DA41-43D3-910E-E92703111504}" type="pres">
      <dgm:prSet presAssocID="{AF6663A1-6348-41CC-8A07-6BC7C8C86965}" presName="Name13" presStyleLbl="parChTrans1D2" presStyleIdx="10" presStyleCnt="14"/>
      <dgm:spPr/>
    </dgm:pt>
    <dgm:pt modelId="{0602F1AD-273D-41FE-9400-0E9ACFDB050E}" type="pres">
      <dgm:prSet presAssocID="{2D413BD3-04DE-4F5E-9679-4D335DE47976}" presName="childText" presStyleLbl="bgAcc1" presStyleIdx="10" presStyleCnt="14" custScaleX="233275" custScaleY="130733">
        <dgm:presLayoutVars>
          <dgm:bulletEnabled val="1"/>
        </dgm:presLayoutVars>
      </dgm:prSet>
      <dgm:spPr/>
    </dgm:pt>
    <dgm:pt modelId="{A9095F55-5DC0-4122-B5B7-65849DE3087F}" type="pres">
      <dgm:prSet presAssocID="{03A3C41D-2A52-4AD6-865A-F63D0EAB01F7}" presName="Name13" presStyleLbl="parChTrans1D2" presStyleIdx="11" presStyleCnt="14"/>
      <dgm:spPr/>
    </dgm:pt>
    <dgm:pt modelId="{8DEFAB2B-8225-4C0A-ABF0-B99C91493608}" type="pres">
      <dgm:prSet presAssocID="{76CEDD40-B011-4C28-97F1-7BCAD8476D39}" presName="childText" presStyleLbl="bgAcc1" presStyleIdx="11" presStyleCnt="14" custScaleX="238372" custScaleY="153322">
        <dgm:presLayoutVars>
          <dgm:bulletEnabled val="1"/>
        </dgm:presLayoutVars>
      </dgm:prSet>
      <dgm:spPr/>
    </dgm:pt>
    <dgm:pt modelId="{EB6EBD5A-C704-45D5-BFDC-89AF46D361D4}" type="pres">
      <dgm:prSet presAssocID="{F7ED5B27-8CD7-4411-82E3-6656E08A8F43}" presName="Name13" presStyleLbl="parChTrans1D2" presStyleIdx="12" presStyleCnt="14"/>
      <dgm:spPr/>
    </dgm:pt>
    <dgm:pt modelId="{09D4ABF1-C5EC-4A00-A5B0-0F080255E5E8}" type="pres">
      <dgm:prSet presAssocID="{A8F64390-EED8-46EE-84FD-8F67FD807A44}" presName="childText" presStyleLbl="bgAcc1" presStyleIdx="12" presStyleCnt="14" custScaleX="243366" custScaleY="167417">
        <dgm:presLayoutVars>
          <dgm:bulletEnabled val="1"/>
        </dgm:presLayoutVars>
      </dgm:prSet>
      <dgm:spPr/>
    </dgm:pt>
    <dgm:pt modelId="{7B437F07-6995-4909-8067-BF2E039DDA30}" type="pres">
      <dgm:prSet presAssocID="{1645AE55-DDC0-4CD0-BBC6-2544494B8950}" presName="Name13" presStyleLbl="parChTrans1D2" presStyleIdx="13" presStyleCnt="14"/>
      <dgm:spPr/>
    </dgm:pt>
    <dgm:pt modelId="{B47B299B-DFC1-45E8-BA96-30063A5D6408}" type="pres">
      <dgm:prSet presAssocID="{5B4CF2A3-AD30-4D93-B28C-A8AB0C919F3D}" presName="childText" presStyleLbl="bgAcc1" presStyleIdx="13" presStyleCnt="14" custScaleX="241893" custScaleY="200099">
        <dgm:presLayoutVars>
          <dgm:bulletEnabled val="1"/>
        </dgm:presLayoutVars>
      </dgm:prSet>
      <dgm:spPr/>
    </dgm:pt>
  </dgm:ptLst>
  <dgm:cxnLst>
    <dgm:cxn modelId="{DB6AF907-096F-446D-A56C-052CB01C1050}" type="presOf" srcId="{F7ED5B27-8CD7-4411-82E3-6656E08A8F43}" destId="{EB6EBD5A-C704-45D5-BFDC-89AF46D361D4}" srcOrd="0" destOrd="0" presId="urn:microsoft.com/office/officeart/2005/8/layout/hierarchy3"/>
    <dgm:cxn modelId="{9217EE0A-6F47-4674-8891-E433C59D06F0}" type="presOf" srcId="{66082CBE-E392-459D-8EE3-2DB7A4857508}" destId="{EE25C9D2-4625-42ED-BFC1-F876F03EEEF0}" srcOrd="1" destOrd="0" presId="urn:microsoft.com/office/officeart/2005/8/layout/hierarchy3"/>
    <dgm:cxn modelId="{16A1F619-FAFB-42A6-89FB-1D1BFE8E1842}" srcId="{C2095B14-7FD3-4636-B2F4-77B4747B10E8}" destId="{29E8233D-FDF3-44F2-998A-DF72FBCA9E7F}" srcOrd="1" destOrd="0" parTransId="{2BBD62AB-2FAC-4E5E-B691-165FBAE6E632}" sibTransId="{03F3D159-823C-4A90-94B5-AF855F6606E0}"/>
    <dgm:cxn modelId="{E7B85F1D-35A7-4393-BB33-D1CC6B2D29A0}" srcId="{77A06F6F-5EB3-4222-B1A0-D0FD5CFAD428}" destId="{66082CBE-E392-459D-8EE3-2DB7A4857508}" srcOrd="3" destOrd="0" parTransId="{475A52CA-4844-4700-B65C-FD29A8169898}" sibTransId="{0D72BA98-A50A-4466-B0A1-A32AAD7B6874}"/>
    <dgm:cxn modelId="{96678B1E-F6B2-468B-A1D3-EDEF57B20219}" srcId="{C2095B14-7FD3-4636-B2F4-77B4747B10E8}" destId="{6545FFC8-D6ED-4745-804E-71C09432635D}" srcOrd="2" destOrd="0" parTransId="{08C159A9-7F95-4CD6-BBD3-7653611DF637}" sibTransId="{A205AD64-E20D-4171-8C22-BDEC9E6AE572}"/>
    <dgm:cxn modelId="{C9863C22-1C70-49FA-850C-E836E2787212}" type="presOf" srcId="{C13F083C-A95B-41AA-85E2-578D3CFC3332}" destId="{F4E0CA0D-11CB-4BE8-9183-9D427CE7E325}" srcOrd="0" destOrd="0" presId="urn:microsoft.com/office/officeart/2005/8/layout/hierarchy3"/>
    <dgm:cxn modelId="{80109926-BE36-4DF7-97AC-4D979D1C67FB}" type="presOf" srcId="{2146C56D-B601-4D01-8241-A7ADADE31A1C}" destId="{6605F1FD-7EB9-48FE-862F-5C53909BA8CA}" srcOrd="1" destOrd="0" presId="urn:microsoft.com/office/officeart/2005/8/layout/hierarchy3"/>
    <dgm:cxn modelId="{59E1E82E-A3FF-4490-8E20-442F22E35D03}" type="presOf" srcId="{63D0A4F4-D799-410A-9A5A-BEF688197652}" destId="{79B04F3A-93F5-4C1F-81FE-AD316775360D}" srcOrd="0" destOrd="0" presId="urn:microsoft.com/office/officeart/2005/8/layout/hierarchy3"/>
    <dgm:cxn modelId="{0F0DBB34-B458-4798-9124-5FE1D4FCBD4A}" type="presOf" srcId="{08C159A9-7F95-4CD6-BBD3-7653611DF637}" destId="{E96E91F2-45C5-4C6F-B83D-68F7E7D0C19C}" srcOrd="0" destOrd="0" presId="urn:microsoft.com/office/officeart/2005/8/layout/hierarchy3"/>
    <dgm:cxn modelId="{EAE0CC38-3C07-47EF-86C8-7D09CAE56200}" type="presOf" srcId="{76B19F45-1F54-4E8F-B438-02617CB12C35}" destId="{F6C89242-AAFE-493D-9F10-93D5A1DDD7BF}" srcOrd="0" destOrd="0" presId="urn:microsoft.com/office/officeart/2005/8/layout/hierarchy3"/>
    <dgm:cxn modelId="{B9513E3A-57D4-4A8B-B11A-81AE12FD0DB2}" type="presOf" srcId="{2BBD62AB-2FAC-4E5E-B691-165FBAE6E632}" destId="{67598C4F-FB10-4EFE-AFD5-3DC90E91EC70}" srcOrd="0" destOrd="0" presId="urn:microsoft.com/office/officeart/2005/8/layout/hierarchy3"/>
    <dgm:cxn modelId="{CD6F6841-1D9A-401A-A25D-B0FA575A060D}" type="presOf" srcId="{937B06ED-BF82-4B49-83A5-F788AAA5B4B5}" destId="{B9EAC960-122E-4093-8238-4D3B36CAE046}" srcOrd="0" destOrd="0" presId="urn:microsoft.com/office/officeart/2005/8/layout/hierarchy3"/>
    <dgm:cxn modelId="{6B7BA862-34A1-412A-ADFF-5120EE8D91EC}" srcId="{77A06F6F-5EB3-4222-B1A0-D0FD5CFAD428}" destId="{E41ACC00-7576-4EF9-A0D8-64F7F623443B}" srcOrd="0" destOrd="0" parTransId="{0AFEA1FE-275E-45D4-B83E-43EE62B5C7C2}" sibTransId="{B407FC53-EFD7-4542-A868-ECCBF42E987B}"/>
    <dgm:cxn modelId="{6BA89848-B4D5-42BB-969A-FA8C6FF1522A}" srcId="{C2095B14-7FD3-4636-B2F4-77B4747B10E8}" destId="{C5E56780-0764-418C-AC6A-95C42C99607F}" srcOrd="3" destOrd="0" parTransId="{9A869F0E-FA8E-4793-8E31-224D2F29B15A}" sibTransId="{C2B506CD-FB7D-4A94-B1C4-602781182314}"/>
    <dgm:cxn modelId="{5083964A-2EED-4C08-BE04-18AF515D6F4D}" type="presOf" srcId="{C51A790A-12F6-493D-AB51-E85E2613A3BE}" destId="{67A7FABA-0BA0-4F3F-88A0-33FC912E2FF1}" srcOrd="0" destOrd="0" presId="urn:microsoft.com/office/officeart/2005/8/layout/hierarchy3"/>
    <dgm:cxn modelId="{E1956E6B-B39D-4DD8-8D7A-EFAE17ED269E}" type="presOf" srcId="{77A06F6F-5EB3-4222-B1A0-D0FD5CFAD428}" destId="{0F6C525F-0B71-4E07-9460-019A97157898}" srcOrd="0" destOrd="0" presId="urn:microsoft.com/office/officeart/2005/8/layout/hierarchy3"/>
    <dgm:cxn modelId="{57283350-97FF-4A76-B41D-6295836BAE70}" type="presOf" srcId="{76CEDD40-B011-4C28-97F1-7BCAD8476D39}" destId="{8DEFAB2B-8225-4C0A-ABF0-B99C91493608}" srcOrd="0" destOrd="0" presId="urn:microsoft.com/office/officeart/2005/8/layout/hierarchy3"/>
    <dgm:cxn modelId="{B4339771-2768-440A-9AF8-8F962181617A}" type="presOf" srcId="{29E8233D-FDF3-44F2-998A-DF72FBCA9E7F}" destId="{54FEA440-25B3-4BC2-A9FE-E45C820E28A6}" srcOrd="0" destOrd="0" presId="urn:microsoft.com/office/officeart/2005/8/layout/hierarchy3"/>
    <dgm:cxn modelId="{F3575477-65A2-441C-A8FE-BD95FD6F38B5}" srcId="{77A06F6F-5EB3-4222-B1A0-D0FD5CFAD428}" destId="{C2095B14-7FD3-4636-B2F4-77B4747B10E8}" srcOrd="2" destOrd="0" parTransId="{250BB5DE-2A96-4457-AD1F-4DE532780DAB}" sibTransId="{9D87D807-BD37-460A-83A8-B41D81D82155}"/>
    <dgm:cxn modelId="{C0A9D379-BDC8-4B9E-96AC-F22B494E2F72}" srcId="{66082CBE-E392-459D-8EE3-2DB7A4857508}" destId="{A8F64390-EED8-46EE-84FD-8F67FD807A44}" srcOrd="2" destOrd="0" parTransId="{F7ED5B27-8CD7-4411-82E3-6656E08A8F43}" sibTransId="{CFEE1BDA-079B-4833-BE8D-756240686635}"/>
    <dgm:cxn modelId="{3676365A-892B-4EEB-9CEC-1C4515EA8D28}" srcId="{77A06F6F-5EB3-4222-B1A0-D0FD5CFAD428}" destId="{2146C56D-B601-4D01-8241-A7ADADE31A1C}" srcOrd="1" destOrd="0" parTransId="{3F31F558-C1C6-457E-A5C1-180D6A1C2127}" sibTransId="{FAA69CBA-E175-4A9D-BB2C-C537201B7006}"/>
    <dgm:cxn modelId="{305CE25A-A3D0-4911-90ED-C382773A8084}" srcId="{66082CBE-E392-459D-8EE3-2DB7A4857508}" destId="{76CEDD40-B011-4C28-97F1-7BCAD8476D39}" srcOrd="1" destOrd="0" parTransId="{03A3C41D-2A52-4AD6-865A-F63D0EAB01F7}" sibTransId="{D269317F-70FF-4469-925D-53C4EDC7DB41}"/>
    <dgm:cxn modelId="{00D1B87F-93AC-4B17-A5C9-DAFEB003CE3C}" type="presOf" srcId="{A8F64390-EED8-46EE-84FD-8F67FD807A44}" destId="{09D4ABF1-C5EC-4A00-A5B0-0F080255E5E8}" srcOrd="0" destOrd="0" presId="urn:microsoft.com/office/officeart/2005/8/layout/hierarchy3"/>
    <dgm:cxn modelId="{64363386-C342-4755-98C0-0D43D710AF73}" srcId="{2146C56D-B601-4D01-8241-A7ADADE31A1C}" destId="{7B42BAF5-D05D-4F75-AC6C-34F1B55324C8}" srcOrd="0" destOrd="0" parTransId="{937B06ED-BF82-4B49-83A5-F788AAA5B4B5}" sibTransId="{82D90591-74B3-47B0-8788-46378C5060C0}"/>
    <dgm:cxn modelId="{98E30D93-F0A1-481C-B135-7C319866D303}" type="presOf" srcId="{75DAE9C5-BBE1-4FD3-ADEB-59714C923FEB}" destId="{1D442257-A924-45DF-A11B-167F89EC76FB}" srcOrd="0" destOrd="0" presId="urn:microsoft.com/office/officeart/2005/8/layout/hierarchy3"/>
    <dgm:cxn modelId="{7B7BDD93-0273-409E-8B1B-5CFD9DDB60EC}" type="presOf" srcId="{61D5CBAD-99A2-4277-B932-4D8AE3AB68FF}" destId="{D90C0EF4-CDA0-4707-84EE-725EBC135353}" srcOrd="0" destOrd="0" presId="urn:microsoft.com/office/officeart/2005/8/layout/hierarchy3"/>
    <dgm:cxn modelId="{A9245D96-019E-4868-9ADF-1728B8730650}" type="presOf" srcId="{9A869F0E-FA8E-4793-8E31-224D2F29B15A}" destId="{EBA847BA-77B4-40F1-8CAA-1668F37BE05B}" srcOrd="0" destOrd="0" presId="urn:microsoft.com/office/officeart/2005/8/layout/hierarchy3"/>
    <dgm:cxn modelId="{E2A0D997-C1AC-4C76-8CFA-85FF39EFECED}" type="presOf" srcId="{E41ACC00-7576-4EF9-A0D8-64F7F623443B}" destId="{151857D7-F14F-496D-93ED-3336F861BA10}" srcOrd="0" destOrd="0" presId="urn:microsoft.com/office/officeart/2005/8/layout/hierarchy3"/>
    <dgm:cxn modelId="{108A2C9A-76DE-4818-8D67-FFC9402290E1}" srcId="{2146C56D-B601-4D01-8241-A7ADADE31A1C}" destId="{CF4F6BD8-3C59-4A18-A737-747AC34890D2}" srcOrd="1" destOrd="0" parTransId="{BB40EC09-1031-4EB6-AEE9-8BC3EB8F47FA}" sibTransId="{534CCE01-4198-4EC6-B9A9-15DF7E32C501}"/>
    <dgm:cxn modelId="{E2F8D49B-9E2A-4FA0-B3A9-AB22371201C1}" type="presOf" srcId="{BB40EC09-1031-4EB6-AEE9-8BC3EB8F47FA}" destId="{F36FFD2C-0EFF-4A48-81CE-167303AA2739}" srcOrd="0" destOrd="0" presId="urn:microsoft.com/office/officeart/2005/8/layout/hierarchy3"/>
    <dgm:cxn modelId="{BB79C79E-9ED9-468F-A52E-21D3815C3445}" type="presOf" srcId="{C5E56780-0764-418C-AC6A-95C42C99607F}" destId="{A7DB5CFE-5423-4E23-BDC4-AE2636510AF4}" srcOrd="0" destOrd="0" presId="urn:microsoft.com/office/officeart/2005/8/layout/hierarchy3"/>
    <dgm:cxn modelId="{E33A72A5-81FA-43D1-B67F-29B4E8FD3D1F}" srcId="{66082CBE-E392-459D-8EE3-2DB7A4857508}" destId="{2D413BD3-04DE-4F5E-9679-4D335DE47976}" srcOrd="0" destOrd="0" parTransId="{AF6663A1-6348-41CC-8A07-6BC7C8C86965}" sibTransId="{76D5DE91-6C7F-4322-B8B4-A8B9D40ACD78}"/>
    <dgm:cxn modelId="{73D940A9-BD72-4A50-A1B0-BB42370707CC}" type="presOf" srcId="{6545FFC8-D6ED-4745-804E-71C09432635D}" destId="{0C464BB0-5E5D-4CA1-8360-926242837361}" srcOrd="0" destOrd="0" presId="urn:microsoft.com/office/officeart/2005/8/layout/hierarchy3"/>
    <dgm:cxn modelId="{DF141ABD-278D-49F8-AFA2-B77CD86817F0}" type="presOf" srcId="{E41ACC00-7576-4EF9-A0D8-64F7F623443B}" destId="{616A679E-C9DE-4149-9CF1-5EED455FD6C1}" srcOrd="1" destOrd="0" presId="urn:microsoft.com/office/officeart/2005/8/layout/hierarchy3"/>
    <dgm:cxn modelId="{0C8938C9-986F-4DEC-A952-7EBF9CBA6371}" srcId="{2146C56D-B601-4D01-8241-A7ADADE31A1C}" destId="{4DBB9683-C536-4F03-B900-E8CEA53DF7BC}" srcOrd="2" destOrd="0" parTransId="{B22C7F41-5CE2-4CB0-BE3D-87B01C2FBD2E}" sibTransId="{99C08C22-B8FE-4434-A1CA-5669139C823D}"/>
    <dgm:cxn modelId="{C675F6CB-C5C2-4AC1-B1C8-C03266F1059A}" type="presOf" srcId="{2146C56D-B601-4D01-8241-A7ADADE31A1C}" destId="{CA1D3872-1FAC-4BE9-B0D8-0342F5C5C37A}" srcOrd="0" destOrd="0" presId="urn:microsoft.com/office/officeart/2005/8/layout/hierarchy3"/>
    <dgm:cxn modelId="{168603CF-3290-4A1F-959B-1A9A642C054D}" type="presOf" srcId="{CA09636C-7F22-41BE-9E59-62C63BF41D32}" destId="{58D8B7E2-E3A8-4B44-9C48-5E317CC7DB72}" srcOrd="0" destOrd="0" presId="urn:microsoft.com/office/officeart/2005/8/layout/hierarchy3"/>
    <dgm:cxn modelId="{6DC542CF-48E6-4C34-AB72-2DD400A2605C}" type="presOf" srcId="{C2095B14-7FD3-4636-B2F4-77B4747B10E8}" destId="{B8B64ED1-1856-4F1A-A746-BBA4E01C011E}" srcOrd="0" destOrd="0" presId="urn:microsoft.com/office/officeart/2005/8/layout/hierarchy3"/>
    <dgm:cxn modelId="{FF1164D0-9E51-455F-A1AE-B216EF845E84}" type="presOf" srcId="{B22C7F41-5CE2-4CB0-BE3D-87B01C2FBD2E}" destId="{DCB71082-82FD-4BC1-A118-8D5B1F93BEAB}" srcOrd="0" destOrd="0" presId="urn:microsoft.com/office/officeart/2005/8/layout/hierarchy3"/>
    <dgm:cxn modelId="{7F1C7CD1-2BD3-42C3-B745-AAA0F3A6B79A}" type="presOf" srcId="{7B42BAF5-D05D-4F75-AC6C-34F1B55324C8}" destId="{3493852A-3918-4CBF-A909-FEAD4E51EF11}" srcOrd="0" destOrd="0" presId="urn:microsoft.com/office/officeart/2005/8/layout/hierarchy3"/>
    <dgm:cxn modelId="{B784F9D1-4C4C-485F-949D-9D840D594716}" srcId="{66082CBE-E392-459D-8EE3-2DB7A4857508}" destId="{5B4CF2A3-AD30-4D93-B28C-A8AB0C919F3D}" srcOrd="3" destOrd="0" parTransId="{1645AE55-DDC0-4CD0-BBC6-2544494B8950}" sibTransId="{767B0B96-09F0-4946-9873-4446F566AB63}"/>
    <dgm:cxn modelId="{F72684D3-E4DD-419C-B3DA-8261C3A66F20}" type="presOf" srcId="{66082CBE-E392-459D-8EE3-2DB7A4857508}" destId="{9B31FD2C-237E-4919-BEF7-EFBE4502D056}" srcOrd="0" destOrd="0" presId="urn:microsoft.com/office/officeart/2005/8/layout/hierarchy3"/>
    <dgm:cxn modelId="{E8B32BD7-19A1-41EE-A17D-9E2999B925A2}" type="presOf" srcId="{03A3C41D-2A52-4AD6-865A-F63D0EAB01F7}" destId="{A9095F55-5DC0-4122-B5B7-65849DE3087F}" srcOrd="0" destOrd="0" presId="urn:microsoft.com/office/officeart/2005/8/layout/hierarchy3"/>
    <dgm:cxn modelId="{ED9DA0DA-4885-4287-9758-C973E59BBF39}" type="presOf" srcId="{5B4CF2A3-AD30-4D93-B28C-A8AB0C919F3D}" destId="{B47B299B-DFC1-45E8-BA96-30063A5D6408}" srcOrd="0" destOrd="0" presId="urn:microsoft.com/office/officeart/2005/8/layout/hierarchy3"/>
    <dgm:cxn modelId="{D54ACCE2-0B73-4FCA-928C-FE3B4D690677}" type="presOf" srcId="{AF6663A1-6348-41CC-8A07-6BC7C8C86965}" destId="{830A4078-DA41-43D3-910E-E92703111504}" srcOrd="0" destOrd="0" presId="urn:microsoft.com/office/officeart/2005/8/layout/hierarchy3"/>
    <dgm:cxn modelId="{828FEFE2-A06A-45B2-A190-13A6844B8D1D}" type="presOf" srcId="{3A2F312E-6B79-4558-8940-38DCB77E554C}" destId="{3CFFCAF7-A584-4D5F-A059-9A51872B27AD}" srcOrd="0" destOrd="0" presId="urn:microsoft.com/office/officeart/2005/8/layout/hierarchy3"/>
    <dgm:cxn modelId="{5BBB13E4-8BF3-41CC-B9E4-26CF2AC517F3}" srcId="{E41ACC00-7576-4EF9-A0D8-64F7F623443B}" destId="{63D0A4F4-D799-410A-9A5A-BEF688197652}" srcOrd="0" destOrd="0" parTransId="{3A2F312E-6B79-4558-8940-38DCB77E554C}" sibTransId="{F649A701-6389-4DE0-AA49-BC3CC74EFFED}"/>
    <dgm:cxn modelId="{F5163BE4-CCCE-4014-8514-A38DFBF19A7D}" type="presOf" srcId="{CF4F6BD8-3C59-4A18-A737-747AC34890D2}" destId="{9436352B-A3D5-4693-92AD-F5BCEE23D5DC}" srcOrd="0" destOrd="0" presId="urn:microsoft.com/office/officeart/2005/8/layout/hierarchy3"/>
    <dgm:cxn modelId="{8F8FA0E9-9633-4575-9F47-5AD4DD2D6265}" srcId="{E41ACC00-7576-4EF9-A0D8-64F7F623443B}" destId="{CA09636C-7F22-41BE-9E59-62C63BF41D32}" srcOrd="2" destOrd="0" parTransId="{75DAE9C5-BBE1-4FD3-ADEB-59714C923FEB}" sibTransId="{6A81F027-0892-4853-8313-66BA5324129F}"/>
    <dgm:cxn modelId="{7F96C2EC-FB34-41CA-8E92-89CC0779D176}" type="presOf" srcId="{1645AE55-DDC0-4CD0-BBC6-2544494B8950}" destId="{7B437F07-6995-4909-8067-BF2E039DDA30}" srcOrd="0" destOrd="0" presId="urn:microsoft.com/office/officeart/2005/8/layout/hierarchy3"/>
    <dgm:cxn modelId="{6D2CB0F2-711C-492A-A59F-D10CCCA8CA14}" type="presOf" srcId="{C2095B14-7FD3-4636-B2F4-77B4747B10E8}" destId="{54256F9F-BEF5-4693-BCA8-42CEEEE3B424}" srcOrd="1" destOrd="0" presId="urn:microsoft.com/office/officeart/2005/8/layout/hierarchy3"/>
    <dgm:cxn modelId="{57BDA3F8-C60A-462F-8B0F-F0A79A461CE1}" srcId="{C2095B14-7FD3-4636-B2F4-77B4747B10E8}" destId="{C13F083C-A95B-41AA-85E2-578D3CFC3332}" srcOrd="0" destOrd="0" parTransId="{C51A790A-12F6-493D-AB51-E85E2613A3BE}" sibTransId="{751EF73B-3174-47B9-9F46-4FBD33BD4278}"/>
    <dgm:cxn modelId="{D910B6FA-D4C0-4BCF-B764-D41B4F6AB4EC}" srcId="{E41ACC00-7576-4EF9-A0D8-64F7F623443B}" destId="{61D5CBAD-99A2-4277-B932-4D8AE3AB68FF}" srcOrd="1" destOrd="0" parTransId="{76B19F45-1F54-4E8F-B438-02617CB12C35}" sibTransId="{02B8D434-D70B-44F5-A282-9EC5AD30F5AA}"/>
    <dgm:cxn modelId="{B71809FC-A6B2-4971-8713-5D9442C17B7F}" type="presOf" srcId="{2D413BD3-04DE-4F5E-9679-4D335DE47976}" destId="{0602F1AD-273D-41FE-9400-0E9ACFDB050E}" srcOrd="0" destOrd="0" presId="urn:microsoft.com/office/officeart/2005/8/layout/hierarchy3"/>
    <dgm:cxn modelId="{F2A4E4FE-270B-4C1C-B573-7BC1637D8F6B}" type="presOf" srcId="{4DBB9683-C536-4F03-B900-E8CEA53DF7BC}" destId="{9693BA54-D358-4DDC-89DF-34E6F8FEB8CF}" srcOrd="0" destOrd="0" presId="urn:microsoft.com/office/officeart/2005/8/layout/hierarchy3"/>
    <dgm:cxn modelId="{C2AA0AD5-C6C8-41AB-B6C9-351227782265}" type="presParOf" srcId="{0F6C525F-0B71-4E07-9460-019A97157898}" destId="{F44CBC90-6EDF-48C7-AD95-C50091F51D63}" srcOrd="0" destOrd="0" presId="urn:microsoft.com/office/officeart/2005/8/layout/hierarchy3"/>
    <dgm:cxn modelId="{607DC5EC-D036-43D0-AB78-B0A6824F03E7}" type="presParOf" srcId="{F44CBC90-6EDF-48C7-AD95-C50091F51D63}" destId="{17FC7CC4-1A71-4DC8-91D6-D7296CA3381E}" srcOrd="0" destOrd="0" presId="urn:microsoft.com/office/officeart/2005/8/layout/hierarchy3"/>
    <dgm:cxn modelId="{B334ECA9-6FD8-439B-AEB4-BCBCBCA2B1EA}" type="presParOf" srcId="{17FC7CC4-1A71-4DC8-91D6-D7296CA3381E}" destId="{151857D7-F14F-496D-93ED-3336F861BA10}" srcOrd="0" destOrd="0" presId="urn:microsoft.com/office/officeart/2005/8/layout/hierarchy3"/>
    <dgm:cxn modelId="{048FC518-88B4-4E8D-AB1D-9506345836A6}" type="presParOf" srcId="{17FC7CC4-1A71-4DC8-91D6-D7296CA3381E}" destId="{616A679E-C9DE-4149-9CF1-5EED455FD6C1}" srcOrd="1" destOrd="0" presId="urn:microsoft.com/office/officeart/2005/8/layout/hierarchy3"/>
    <dgm:cxn modelId="{7D507AB0-402E-48AC-84B9-35EE949CA914}" type="presParOf" srcId="{F44CBC90-6EDF-48C7-AD95-C50091F51D63}" destId="{6FF5675B-B0F9-489C-9358-0F1C20843440}" srcOrd="1" destOrd="0" presId="urn:microsoft.com/office/officeart/2005/8/layout/hierarchy3"/>
    <dgm:cxn modelId="{FE4D8EFE-F1B3-4932-89C1-4745A43779A0}" type="presParOf" srcId="{6FF5675B-B0F9-489C-9358-0F1C20843440}" destId="{3CFFCAF7-A584-4D5F-A059-9A51872B27AD}" srcOrd="0" destOrd="0" presId="urn:microsoft.com/office/officeart/2005/8/layout/hierarchy3"/>
    <dgm:cxn modelId="{9D846E64-B06F-48A0-8713-37FB2EED9404}" type="presParOf" srcId="{6FF5675B-B0F9-489C-9358-0F1C20843440}" destId="{79B04F3A-93F5-4C1F-81FE-AD316775360D}" srcOrd="1" destOrd="0" presId="urn:microsoft.com/office/officeart/2005/8/layout/hierarchy3"/>
    <dgm:cxn modelId="{93FBE243-4775-4F31-9322-75EC4B8925BC}" type="presParOf" srcId="{6FF5675B-B0F9-489C-9358-0F1C20843440}" destId="{F6C89242-AAFE-493D-9F10-93D5A1DDD7BF}" srcOrd="2" destOrd="0" presId="urn:microsoft.com/office/officeart/2005/8/layout/hierarchy3"/>
    <dgm:cxn modelId="{163AD1C4-30FF-497F-80DD-275196F69EE2}" type="presParOf" srcId="{6FF5675B-B0F9-489C-9358-0F1C20843440}" destId="{D90C0EF4-CDA0-4707-84EE-725EBC135353}" srcOrd="3" destOrd="0" presId="urn:microsoft.com/office/officeart/2005/8/layout/hierarchy3"/>
    <dgm:cxn modelId="{97EFEDE0-CFDE-419C-815C-729440BC4464}" type="presParOf" srcId="{6FF5675B-B0F9-489C-9358-0F1C20843440}" destId="{1D442257-A924-45DF-A11B-167F89EC76FB}" srcOrd="4" destOrd="0" presId="urn:microsoft.com/office/officeart/2005/8/layout/hierarchy3"/>
    <dgm:cxn modelId="{9DFF3BE8-27FD-4DFE-942E-C9A50DADA00B}" type="presParOf" srcId="{6FF5675B-B0F9-489C-9358-0F1C20843440}" destId="{58D8B7E2-E3A8-4B44-9C48-5E317CC7DB72}" srcOrd="5" destOrd="0" presId="urn:microsoft.com/office/officeart/2005/8/layout/hierarchy3"/>
    <dgm:cxn modelId="{3080F66F-8F0E-499C-943F-DCB088F4B59B}" type="presParOf" srcId="{0F6C525F-0B71-4E07-9460-019A97157898}" destId="{34C8F4AA-A009-4EE4-83C3-C51CCEBAA8CD}" srcOrd="1" destOrd="0" presId="urn:microsoft.com/office/officeart/2005/8/layout/hierarchy3"/>
    <dgm:cxn modelId="{3F84A159-00D2-4478-80AE-8D10987583AE}" type="presParOf" srcId="{34C8F4AA-A009-4EE4-83C3-C51CCEBAA8CD}" destId="{0FFD5652-51B9-4928-8000-9B2E4D2C39C3}" srcOrd="0" destOrd="0" presId="urn:microsoft.com/office/officeart/2005/8/layout/hierarchy3"/>
    <dgm:cxn modelId="{48D4D22C-D413-4322-8DE0-F356279D4EC3}" type="presParOf" srcId="{0FFD5652-51B9-4928-8000-9B2E4D2C39C3}" destId="{CA1D3872-1FAC-4BE9-B0D8-0342F5C5C37A}" srcOrd="0" destOrd="0" presId="urn:microsoft.com/office/officeart/2005/8/layout/hierarchy3"/>
    <dgm:cxn modelId="{EFECE73A-0C5F-4B5B-9AA2-700A946E130B}" type="presParOf" srcId="{0FFD5652-51B9-4928-8000-9B2E4D2C39C3}" destId="{6605F1FD-7EB9-48FE-862F-5C53909BA8CA}" srcOrd="1" destOrd="0" presId="urn:microsoft.com/office/officeart/2005/8/layout/hierarchy3"/>
    <dgm:cxn modelId="{B8338EE7-2DF2-4D5F-A0B5-EA5C069B9A84}" type="presParOf" srcId="{34C8F4AA-A009-4EE4-83C3-C51CCEBAA8CD}" destId="{3E556D48-47A8-49C9-8931-8DAD31FB3965}" srcOrd="1" destOrd="0" presId="urn:microsoft.com/office/officeart/2005/8/layout/hierarchy3"/>
    <dgm:cxn modelId="{D6E99ACF-5114-4B5D-A289-611704F4A4F8}" type="presParOf" srcId="{3E556D48-47A8-49C9-8931-8DAD31FB3965}" destId="{B9EAC960-122E-4093-8238-4D3B36CAE046}" srcOrd="0" destOrd="0" presId="urn:microsoft.com/office/officeart/2005/8/layout/hierarchy3"/>
    <dgm:cxn modelId="{DCC43190-F02D-4B9A-9CD8-453F1A79FE2E}" type="presParOf" srcId="{3E556D48-47A8-49C9-8931-8DAD31FB3965}" destId="{3493852A-3918-4CBF-A909-FEAD4E51EF11}" srcOrd="1" destOrd="0" presId="urn:microsoft.com/office/officeart/2005/8/layout/hierarchy3"/>
    <dgm:cxn modelId="{806C7235-EB8B-48B0-B8E7-1A87EC7EAEB2}" type="presParOf" srcId="{3E556D48-47A8-49C9-8931-8DAD31FB3965}" destId="{F36FFD2C-0EFF-4A48-81CE-167303AA2739}" srcOrd="2" destOrd="0" presId="urn:microsoft.com/office/officeart/2005/8/layout/hierarchy3"/>
    <dgm:cxn modelId="{283ADD27-5139-490C-B5AB-92788B539F3E}" type="presParOf" srcId="{3E556D48-47A8-49C9-8931-8DAD31FB3965}" destId="{9436352B-A3D5-4693-92AD-F5BCEE23D5DC}" srcOrd="3" destOrd="0" presId="urn:microsoft.com/office/officeart/2005/8/layout/hierarchy3"/>
    <dgm:cxn modelId="{466AE2DA-907D-4C23-9228-3F0346528F9F}" type="presParOf" srcId="{3E556D48-47A8-49C9-8931-8DAD31FB3965}" destId="{DCB71082-82FD-4BC1-A118-8D5B1F93BEAB}" srcOrd="4" destOrd="0" presId="urn:microsoft.com/office/officeart/2005/8/layout/hierarchy3"/>
    <dgm:cxn modelId="{0EC4BA8A-2543-4346-8334-8FABE1AA930E}" type="presParOf" srcId="{3E556D48-47A8-49C9-8931-8DAD31FB3965}" destId="{9693BA54-D358-4DDC-89DF-34E6F8FEB8CF}" srcOrd="5" destOrd="0" presId="urn:microsoft.com/office/officeart/2005/8/layout/hierarchy3"/>
    <dgm:cxn modelId="{FA6CDFB6-F930-488D-8F8A-969E2CC53DDD}" type="presParOf" srcId="{0F6C525F-0B71-4E07-9460-019A97157898}" destId="{E82EC193-5F2C-43A6-AE2E-DD480007359E}" srcOrd="2" destOrd="0" presId="urn:microsoft.com/office/officeart/2005/8/layout/hierarchy3"/>
    <dgm:cxn modelId="{C471528D-3340-40E8-9F26-EA0F8069880D}" type="presParOf" srcId="{E82EC193-5F2C-43A6-AE2E-DD480007359E}" destId="{5A9E6BD2-35E2-42D5-85AF-5C4839B76CCE}" srcOrd="0" destOrd="0" presId="urn:microsoft.com/office/officeart/2005/8/layout/hierarchy3"/>
    <dgm:cxn modelId="{27CA7FEE-6243-483A-9AF3-64D45B4E66FF}" type="presParOf" srcId="{5A9E6BD2-35E2-42D5-85AF-5C4839B76CCE}" destId="{B8B64ED1-1856-4F1A-A746-BBA4E01C011E}" srcOrd="0" destOrd="0" presId="urn:microsoft.com/office/officeart/2005/8/layout/hierarchy3"/>
    <dgm:cxn modelId="{19C5C8F2-9683-466C-9A9E-184305F45ED8}" type="presParOf" srcId="{5A9E6BD2-35E2-42D5-85AF-5C4839B76CCE}" destId="{54256F9F-BEF5-4693-BCA8-42CEEEE3B424}" srcOrd="1" destOrd="0" presId="urn:microsoft.com/office/officeart/2005/8/layout/hierarchy3"/>
    <dgm:cxn modelId="{BF4EFF5A-C4FB-4594-A66D-436EDF29E6EC}" type="presParOf" srcId="{E82EC193-5F2C-43A6-AE2E-DD480007359E}" destId="{0DA2D382-2B8A-4E7A-8372-A23DE00CC799}" srcOrd="1" destOrd="0" presId="urn:microsoft.com/office/officeart/2005/8/layout/hierarchy3"/>
    <dgm:cxn modelId="{5BDB214B-F467-4779-90C6-05630E677F43}" type="presParOf" srcId="{0DA2D382-2B8A-4E7A-8372-A23DE00CC799}" destId="{67A7FABA-0BA0-4F3F-88A0-33FC912E2FF1}" srcOrd="0" destOrd="0" presId="urn:microsoft.com/office/officeart/2005/8/layout/hierarchy3"/>
    <dgm:cxn modelId="{4709C6F9-8995-4BF0-953D-D7B3848681DA}" type="presParOf" srcId="{0DA2D382-2B8A-4E7A-8372-A23DE00CC799}" destId="{F4E0CA0D-11CB-4BE8-9183-9D427CE7E325}" srcOrd="1" destOrd="0" presId="urn:microsoft.com/office/officeart/2005/8/layout/hierarchy3"/>
    <dgm:cxn modelId="{B1D31A84-2B0F-4307-B5EE-52F1C50FA82E}" type="presParOf" srcId="{0DA2D382-2B8A-4E7A-8372-A23DE00CC799}" destId="{67598C4F-FB10-4EFE-AFD5-3DC90E91EC70}" srcOrd="2" destOrd="0" presId="urn:microsoft.com/office/officeart/2005/8/layout/hierarchy3"/>
    <dgm:cxn modelId="{C9593894-4226-40E5-9A40-753C3FFD6175}" type="presParOf" srcId="{0DA2D382-2B8A-4E7A-8372-A23DE00CC799}" destId="{54FEA440-25B3-4BC2-A9FE-E45C820E28A6}" srcOrd="3" destOrd="0" presId="urn:microsoft.com/office/officeart/2005/8/layout/hierarchy3"/>
    <dgm:cxn modelId="{7B6A297D-8A15-45DD-BDB2-EA824296D663}" type="presParOf" srcId="{0DA2D382-2B8A-4E7A-8372-A23DE00CC799}" destId="{E96E91F2-45C5-4C6F-B83D-68F7E7D0C19C}" srcOrd="4" destOrd="0" presId="urn:microsoft.com/office/officeart/2005/8/layout/hierarchy3"/>
    <dgm:cxn modelId="{C3B50E99-8E8C-490C-BEFB-4651A1202B4C}" type="presParOf" srcId="{0DA2D382-2B8A-4E7A-8372-A23DE00CC799}" destId="{0C464BB0-5E5D-4CA1-8360-926242837361}" srcOrd="5" destOrd="0" presId="urn:microsoft.com/office/officeart/2005/8/layout/hierarchy3"/>
    <dgm:cxn modelId="{B17CFC9B-AF15-4A57-8045-620E9509E97A}" type="presParOf" srcId="{0DA2D382-2B8A-4E7A-8372-A23DE00CC799}" destId="{EBA847BA-77B4-40F1-8CAA-1668F37BE05B}" srcOrd="6" destOrd="0" presId="urn:microsoft.com/office/officeart/2005/8/layout/hierarchy3"/>
    <dgm:cxn modelId="{C527BFA7-9905-4EC4-86F0-B95F994264F4}" type="presParOf" srcId="{0DA2D382-2B8A-4E7A-8372-A23DE00CC799}" destId="{A7DB5CFE-5423-4E23-BDC4-AE2636510AF4}" srcOrd="7" destOrd="0" presId="urn:microsoft.com/office/officeart/2005/8/layout/hierarchy3"/>
    <dgm:cxn modelId="{8868ACBF-120B-4DB9-9572-96C498113B6B}" type="presParOf" srcId="{0F6C525F-0B71-4E07-9460-019A97157898}" destId="{CD96686E-E7E7-4CEE-AD6C-99591A43645D}" srcOrd="3" destOrd="0" presId="urn:microsoft.com/office/officeart/2005/8/layout/hierarchy3"/>
    <dgm:cxn modelId="{51514CF1-D05E-4D17-9FDF-E823B1585A5E}" type="presParOf" srcId="{CD96686E-E7E7-4CEE-AD6C-99591A43645D}" destId="{6BCF3A76-34D4-4983-B9F8-BC2FFD38272B}" srcOrd="0" destOrd="0" presId="urn:microsoft.com/office/officeart/2005/8/layout/hierarchy3"/>
    <dgm:cxn modelId="{89C76AC3-3110-4C5B-A997-7D092E47372E}" type="presParOf" srcId="{6BCF3A76-34D4-4983-B9F8-BC2FFD38272B}" destId="{9B31FD2C-237E-4919-BEF7-EFBE4502D056}" srcOrd="0" destOrd="0" presId="urn:microsoft.com/office/officeart/2005/8/layout/hierarchy3"/>
    <dgm:cxn modelId="{16E2C2A2-3058-4575-A09D-12231AC499AE}" type="presParOf" srcId="{6BCF3A76-34D4-4983-B9F8-BC2FFD38272B}" destId="{EE25C9D2-4625-42ED-BFC1-F876F03EEEF0}" srcOrd="1" destOrd="0" presId="urn:microsoft.com/office/officeart/2005/8/layout/hierarchy3"/>
    <dgm:cxn modelId="{CB18D1A4-E00D-4E7B-A78D-C0C779769F2D}" type="presParOf" srcId="{CD96686E-E7E7-4CEE-AD6C-99591A43645D}" destId="{A2E0112D-CD15-4D98-BAD6-7F9CBA461D81}" srcOrd="1" destOrd="0" presId="urn:microsoft.com/office/officeart/2005/8/layout/hierarchy3"/>
    <dgm:cxn modelId="{9616AB6C-F8C7-45AE-B7FB-2504C735A786}" type="presParOf" srcId="{A2E0112D-CD15-4D98-BAD6-7F9CBA461D81}" destId="{830A4078-DA41-43D3-910E-E92703111504}" srcOrd="0" destOrd="0" presId="urn:microsoft.com/office/officeart/2005/8/layout/hierarchy3"/>
    <dgm:cxn modelId="{C86B00DF-6770-450F-9DDD-F6E7A545D64F}" type="presParOf" srcId="{A2E0112D-CD15-4D98-BAD6-7F9CBA461D81}" destId="{0602F1AD-273D-41FE-9400-0E9ACFDB050E}" srcOrd="1" destOrd="0" presId="urn:microsoft.com/office/officeart/2005/8/layout/hierarchy3"/>
    <dgm:cxn modelId="{66C1A931-8535-4F6D-99EF-26248A347702}" type="presParOf" srcId="{A2E0112D-CD15-4D98-BAD6-7F9CBA461D81}" destId="{A9095F55-5DC0-4122-B5B7-65849DE3087F}" srcOrd="2" destOrd="0" presId="urn:microsoft.com/office/officeart/2005/8/layout/hierarchy3"/>
    <dgm:cxn modelId="{E6D3E39A-0A6F-4B7D-B79B-992BCC49CDC7}" type="presParOf" srcId="{A2E0112D-CD15-4D98-BAD6-7F9CBA461D81}" destId="{8DEFAB2B-8225-4C0A-ABF0-B99C91493608}" srcOrd="3" destOrd="0" presId="urn:microsoft.com/office/officeart/2005/8/layout/hierarchy3"/>
    <dgm:cxn modelId="{5F858FF1-26FD-4905-B1E3-5DE68143DA45}" type="presParOf" srcId="{A2E0112D-CD15-4D98-BAD6-7F9CBA461D81}" destId="{EB6EBD5A-C704-45D5-BFDC-89AF46D361D4}" srcOrd="4" destOrd="0" presId="urn:microsoft.com/office/officeart/2005/8/layout/hierarchy3"/>
    <dgm:cxn modelId="{AC069E08-520E-478F-81EE-91A142BA2F7A}" type="presParOf" srcId="{A2E0112D-CD15-4D98-BAD6-7F9CBA461D81}" destId="{09D4ABF1-C5EC-4A00-A5B0-0F080255E5E8}" srcOrd="5" destOrd="0" presId="urn:microsoft.com/office/officeart/2005/8/layout/hierarchy3"/>
    <dgm:cxn modelId="{D9F8712E-5CC0-4C80-AC38-D71F9188EC09}" type="presParOf" srcId="{A2E0112D-CD15-4D98-BAD6-7F9CBA461D81}" destId="{7B437F07-6995-4909-8067-BF2E039DDA30}" srcOrd="6" destOrd="0" presId="urn:microsoft.com/office/officeart/2005/8/layout/hierarchy3"/>
    <dgm:cxn modelId="{9ADAE6B3-A934-4534-A688-A69428E7B1BA}" type="presParOf" srcId="{A2E0112D-CD15-4D98-BAD6-7F9CBA461D81}" destId="{B47B299B-DFC1-45E8-BA96-30063A5D6408}"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A06F6F-5EB3-4222-B1A0-D0FD5CFAD428}" type="doc">
      <dgm:prSet loTypeId="urn:microsoft.com/office/officeart/2005/8/layout/hierarchy3" loCatId="list" qsTypeId="urn:microsoft.com/office/officeart/2005/8/quickstyle/simple1" qsCatId="simple" csTypeId="urn:microsoft.com/office/officeart/2005/8/colors/accent2_1" csCatId="accent2" phldr="1"/>
      <dgm:spPr/>
      <dgm:t>
        <a:bodyPr/>
        <a:lstStyle/>
        <a:p>
          <a:endParaRPr lang="en-AU"/>
        </a:p>
      </dgm:t>
    </dgm:pt>
    <dgm:pt modelId="{E41ACC00-7576-4EF9-A0D8-64F7F623443B}">
      <dgm:prSet phldrT="[Text]" custT="1"/>
      <dgm:spPr/>
      <dgm:t>
        <a:bodyPr/>
        <a:lstStyle/>
        <a:p>
          <a:r>
            <a:rPr lang="en-AU" sz="800" b="1"/>
            <a:t>Be investment ready</a:t>
          </a:r>
          <a:endParaRPr lang="en-AU" sz="800"/>
        </a:p>
      </dgm:t>
    </dgm:pt>
    <dgm:pt modelId="{0AFEA1FE-275E-45D4-B83E-43EE62B5C7C2}" type="parTrans" cxnId="{6B7BA862-34A1-412A-ADFF-5120EE8D91EC}">
      <dgm:prSet/>
      <dgm:spPr/>
      <dgm:t>
        <a:bodyPr/>
        <a:lstStyle/>
        <a:p>
          <a:endParaRPr lang="en-AU"/>
        </a:p>
      </dgm:t>
    </dgm:pt>
    <dgm:pt modelId="{B407FC53-EFD7-4542-A868-ECCBF42E987B}" type="sibTrans" cxnId="{6B7BA862-34A1-412A-ADFF-5120EE8D91EC}">
      <dgm:prSet/>
      <dgm:spPr/>
      <dgm:t>
        <a:bodyPr/>
        <a:lstStyle/>
        <a:p>
          <a:endParaRPr lang="en-AU"/>
        </a:p>
      </dgm:t>
    </dgm:pt>
    <dgm:pt modelId="{63D0A4F4-D799-410A-9A5A-BEF688197652}">
      <dgm:prSet phldrT="[Text]" custT="1"/>
      <dgm:spPr/>
      <dgm:t>
        <a:bodyPr/>
        <a:lstStyle/>
        <a:p>
          <a:pPr algn="l"/>
          <a:r>
            <a:rPr lang="en-AU" sz="700"/>
            <a:t>1.1. Establish and maintain investment facilitation and business development services that will support Casey businesses and prospective investors navigate government processes with ease</a:t>
          </a:r>
        </a:p>
      </dgm:t>
    </dgm:pt>
    <dgm:pt modelId="{3A2F312E-6B79-4558-8940-38DCB77E554C}" type="parTrans" cxnId="{5BBB13E4-8BF3-41CC-B9E4-26CF2AC517F3}">
      <dgm:prSet/>
      <dgm:spPr/>
      <dgm:t>
        <a:bodyPr/>
        <a:lstStyle/>
        <a:p>
          <a:endParaRPr lang="en-AU"/>
        </a:p>
      </dgm:t>
    </dgm:pt>
    <dgm:pt modelId="{F649A701-6389-4DE0-AA49-BC3CC74EFFED}" type="sibTrans" cxnId="{5BBB13E4-8BF3-41CC-B9E4-26CF2AC517F3}">
      <dgm:prSet/>
      <dgm:spPr/>
      <dgm:t>
        <a:bodyPr/>
        <a:lstStyle/>
        <a:p>
          <a:endParaRPr lang="en-AU"/>
        </a:p>
      </dgm:t>
    </dgm:pt>
    <dgm:pt modelId="{2146C56D-B601-4D01-8241-A7ADADE31A1C}">
      <dgm:prSet phldrT="[Text]" custT="1"/>
      <dgm:spPr/>
      <dgm:t>
        <a:bodyPr/>
        <a:lstStyle/>
        <a:p>
          <a:r>
            <a:rPr lang="en-AU" sz="800" b="1"/>
            <a:t>Revitalise and preserve employment land and places</a:t>
          </a:r>
          <a:endParaRPr lang="en-AU" sz="800"/>
        </a:p>
      </dgm:t>
    </dgm:pt>
    <dgm:pt modelId="{3F31F558-C1C6-457E-A5C1-180D6A1C2127}" type="parTrans" cxnId="{3676365A-892B-4EEB-9CEC-1C4515EA8D28}">
      <dgm:prSet/>
      <dgm:spPr/>
      <dgm:t>
        <a:bodyPr/>
        <a:lstStyle/>
        <a:p>
          <a:endParaRPr lang="en-AU"/>
        </a:p>
      </dgm:t>
    </dgm:pt>
    <dgm:pt modelId="{FAA69CBA-E175-4A9D-BB2C-C537201B7006}" type="sibTrans" cxnId="{3676365A-892B-4EEB-9CEC-1C4515EA8D28}">
      <dgm:prSet/>
      <dgm:spPr/>
      <dgm:t>
        <a:bodyPr/>
        <a:lstStyle/>
        <a:p>
          <a:endParaRPr lang="en-AU"/>
        </a:p>
      </dgm:t>
    </dgm:pt>
    <dgm:pt modelId="{7B42BAF5-D05D-4F75-AC6C-34F1B55324C8}">
      <dgm:prSet phldrT="[Text]" custT="1"/>
      <dgm:spPr/>
      <dgm:t>
        <a:bodyPr/>
        <a:lstStyle/>
        <a:p>
          <a:pPr algn="l"/>
          <a:r>
            <a:rPr lang="en-AU" sz="700"/>
            <a:t>2.1. Develop and implement place-based revitalisation strategies to unlock investment, facilitate economic growth and create great places for our community</a:t>
          </a:r>
        </a:p>
      </dgm:t>
    </dgm:pt>
    <dgm:pt modelId="{937B06ED-BF82-4B49-83A5-F788AAA5B4B5}" type="parTrans" cxnId="{64363386-C342-4755-98C0-0D43D710AF73}">
      <dgm:prSet/>
      <dgm:spPr/>
      <dgm:t>
        <a:bodyPr/>
        <a:lstStyle/>
        <a:p>
          <a:endParaRPr lang="en-AU"/>
        </a:p>
      </dgm:t>
    </dgm:pt>
    <dgm:pt modelId="{82D90591-74B3-47B0-8788-46378C5060C0}" type="sibTrans" cxnId="{64363386-C342-4755-98C0-0D43D710AF73}">
      <dgm:prSet/>
      <dgm:spPr/>
      <dgm:t>
        <a:bodyPr/>
        <a:lstStyle/>
        <a:p>
          <a:endParaRPr lang="en-AU"/>
        </a:p>
      </dgm:t>
    </dgm:pt>
    <dgm:pt modelId="{61D5CBAD-99A2-4277-B932-4D8AE3AB68FF}">
      <dgm:prSet phldrT="[Text]" custT="1"/>
      <dgm:spPr/>
      <dgm:t>
        <a:bodyPr/>
        <a:lstStyle/>
        <a:p>
          <a:pPr algn="l"/>
          <a:r>
            <a:rPr lang="en-AU" sz="700"/>
            <a:t>1.2</a:t>
          </a:r>
          <a:r>
            <a:rPr lang="en-AU" sz="700" b="0"/>
            <a:t>. Investigate how Council can attract new businesses and establish partnerships to increase investment and infrastructure </a:t>
          </a:r>
        </a:p>
      </dgm:t>
    </dgm:pt>
    <dgm:pt modelId="{76B19F45-1F54-4E8F-B438-02617CB12C35}" type="parTrans" cxnId="{D910B6FA-D4C0-4BCF-B764-D41B4F6AB4EC}">
      <dgm:prSet/>
      <dgm:spPr/>
      <dgm:t>
        <a:bodyPr/>
        <a:lstStyle/>
        <a:p>
          <a:endParaRPr lang="en-AU"/>
        </a:p>
      </dgm:t>
    </dgm:pt>
    <dgm:pt modelId="{02B8D434-D70B-44F5-A282-9EC5AD30F5AA}" type="sibTrans" cxnId="{D910B6FA-D4C0-4BCF-B764-D41B4F6AB4EC}">
      <dgm:prSet/>
      <dgm:spPr/>
      <dgm:t>
        <a:bodyPr/>
        <a:lstStyle/>
        <a:p>
          <a:endParaRPr lang="en-AU"/>
        </a:p>
      </dgm:t>
    </dgm:pt>
    <dgm:pt modelId="{6A4AD88C-2FE5-40B1-ACBC-B3C2FBCEAAB7}">
      <dgm:prSet phldrT="[Text]" custT="1"/>
      <dgm:spPr/>
      <dgm:t>
        <a:bodyPr/>
        <a:lstStyle/>
        <a:p>
          <a:pPr algn="l"/>
          <a:r>
            <a:rPr lang="en-AU" sz="700"/>
            <a:t>1.3. Increase transparency and quality of data across the organisation to enable more informed, real time decisions by Council and the community</a:t>
          </a:r>
        </a:p>
      </dgm:t>
    </dgm:pt>
    <dgm:pt modelId="{E74F823C-88AC-4FFF-AA00-DE371C1C90C1}" type="parTrans" cxnId="{18E6F16F-3A69-41D5-9F0B-16A94A39FF6C}">
      <dgm:prSet/>
      <dgm:spPr/>
      <dgm:t>
        <a:bodyPr/>
        <a:lstStyle/>
        <a:p>
          <a:endParaRPr lang="en-AU"/>
        </a:p>
      </dgm:t>
    </dgm:pt>
    <dgm:pt modelId="{EE8421A8-3051-4362-9A2E-27F49E68D0A7}" type="sibTrans" cxnId="{18E6F16F-3A69-41D5-9F0B-16A94A39FF6C}">
      <dgm:prSet/>
      <dgm:spPr/>
      <dgm:t>
        <a:bodyPr/>
        <a:lstStyle/>
        <a:p>
          <a:endParaRPr lang="en-AU"/>
        </a:p>
      </dgm:t>
    </dgm:pt>
    <dgm:pt modelId="{CF4F6BD8-3C59-4A18-A737-747AC34890D2}">
      <dgm:prSet phldrT="[Text]" custT="1"/>
      <dgm:spPr/>
      <dgm:t>
        <a:bodyPr/>
        <a:lstStyle/>
        <a:p>
          <a:pPr algn="l"/>
          <a:r>
            <a:rPr lang="en-AU" sz="700"/>
            <a:t>2.2. Engage and partner with landowners, developers, neighbouring councils, and state government to deliver connected, timely, and sufficient supply of employment land</a:t>
          </a:r>
        </a:p>
      </dgm:t>
    </dgm:pt>
    <dgm:pt modelId="{BB40EC09-1031-4EB6-AEE9-8BC3EB8F47FA}" type="parTrans" cxnId="{108A2C9A-76DE-4818-8D67-FFC9402290E1}">
      <dgm:prSet/>
      <dgm:spPr/>
      <dgm:t>
        <a:bodyPr/>
        <a:lstStyle/>
        <a:p>
          <a:endParaRPr lang="en-AU"/>
        </a:p>
      </dgm:t>
    </dgm:pt>
    <dgm:pt modelId="{534CCE01-4198-4EC6-B9A9-15DF7E32C501}" type="sibTrans" cxnId="{108A2C9A-76DE-4818-8D67-FFC9402290E1}">
      <dgm:prSet/>
      <dgm:spPr/>
      <dgm:t>
        <a:bodyPr/>
        <a:lstStyle/>
        <a:p>
          <a:endParaRPr lang="en-AU"/>
        </a:p>
      </dgm:t>
    </dgm:pt>
    <dgm:pt modelId="{4DBB9683-C536-4F03-B900-E8CEA53DF7BC}">
      <dgm:prSet phldrT="[Text]" custT="1"/>
      <dgm:spPr/>
      <dgm:t>
        <a:bodyPr/>
        <a:lstStyle/>
        <a:p>
          <a:pPr algn="l"/>
          <a:r>
            <a:rPr lang="en-AU" sz="700"/>
            <a:t>2.3. Support local businesses and organisations to create ‘remote work’ friendly places at home or in local neighbourhoods that retains people working from Casey</a:t>
          </a:r>
        </a:p>
      </dgm:t>
    </dgm:pt>
    <dgm:pt modelId="{B22C7F41-5CE2-4CB0-BE3D-87B01C2FBD2E}" type="parTrans" cxnId="{0C8938C9-986F-4DEC-A952-7EBF9CBA6371}">
      <dgm:prSet/>
      <dgm:spPr/>
      <dgm:t>
        <a:bodyPr/>
        <a:lstStyle/>
        <a:p>
          <a:endParaRPr lang="en-AU"/>
        </a:p>
      </dgm:t>
    </dgm:pt>
    <dgm:pt modelId="{99C08C22-B8FE-4434-A1CA-5669139C823D}" type="sibTrans" cxnId="{0C8938C9-986F-4DEC-A952-7EBF9CBA6371}">
      <dgm:prSet/>
      <dgm:spPr/>
      <dgm:t>
        <a:bodyPr/>
        <a:lstStyle/>
        <a:p>
          <a:endParaRPr lang="en-AU"/>
        </a:p>
      </dgm:t>
    </dgm:pt>
    <dgm:pt modelId="{C2095B14-7FD3-4636-B2F4-77B4747B10E8}">
      <dgm:prSet phldrT="[Text]" custT="1"/>
      <dgm:spPr/>
      <dgm:t>
        <a:bodyPr/>
        <a:lstStyle/>
        <a:p>
          <a:r>
            <a:rPr lang="en-AU" sz="800" b="1"/>
            <a:t>Innovate current strategic sectors and grow emerging sectors</a:t>
          </a:r>
          <a:endParaRPr lang="en-AU" sz="800"/>
        </a:p>
      </dgm:t>
    </dgm:pt>
    <dgm:pt modelId="{250BB5DE-2A96-4457-AD1F-4DE532780DAB}" type="parTrans" cxnId="{F3575477-65A2-441C-A8FE-BD95FD6F38B5}">
      <dgm:prSet/>
      <dgm:spPr/>
      <dgm:t>
        <a:bodyPr/>
        <a:lstStyle/>
        <a:p>
          <a:endParaRPr lang="en-AU"/>
        </a:p>
      </dgm:t>
    </dgm:pt>
    <dgm:pt modelId="{9D87D807-BD37-460A-83A8-B41D81D82155}" type="sibTrans" cxnId="{F3575477-65A2-441C-A8FE-BD95FD6F38B5}">
      <dgm:prSet/>
      <dgm:spPr/>
      <dgm:t>
        <a:bodyPr/>
        <a:lstStyle/>
        <a:p>
          <a:endParaRPr lang="en-AU"/>
        </a:p>
      </dgm:t>
    </dgm:pt>
    <dgm:pt modelId="{C13F083C-A95B-41AA-85E2-578D3CFC3332}">
      <dgm:prSet phldrT="[Text]" custT="1"/>
      <dgm:spPr/>
      <dgm:t>
        <a:bodyPr anchor="t" anchorCtr="0"/>
        <a:lstStyle/>
        <a:p>
          <a:pPr algn="l"/>
          <a:r>
            <a:rPr lang="en-AU" sz="700"/>
            <a:t>3.1. Foster an innovation, entrepreneurship and start-up ecosystem that increases business resilience</a:t>
          </a:r>
        </a:p>
      </dgm:t>
    </dgm:pt>
    <dgm:pt modelId="{C51A790A-12F6-493D-AB51-E85E2613A3BE}" type="parTrans" cxnId="{57BDA3F8-C60A-462F-8B0F-F0A79A461CE1}">
      <dgm:prSet/>
      <dgm:spPr/>
      <dgm:t>
        <a:bodyPr/>
        <a:lstStyle/>
        <a:p>
          <a:endParaRPr lang="en-AU"/>
        </a:p>
      </dgm:t>
    </dgm:pt>
    <dgm:pt modelId="{751EF73B-3174-47B9-9F46-4FBD33BD4278}" type="sibTrans" cxnId="{57BDA3F8-C60A-462F-8B0F-F0A79A461CE1}">
      <dgm:prSet/>
      <dgm:spPr/>
      <dgm:t>
        <a:bodyPr/>
        <a:lstStyle/>
        <a:p>
          <a:endParaRPr lang="en-AU"/>
        </a:p>
      </dgm:t>
    </dgm:pt>
    <dgm:pt modelId="{29E8233D-FDF3-44F2-998A-DF72FBCA9E7F}">
      <dgm:prSet phldrT="[Text]" custT="1"/>
      <dgm:spPr/>
      <dgm:t>
        <a:bodyPr lIns="0" tIns="0" rIns="0" bIns="0" anchor="ctr" anchorCtr="0"/>
        <a:lstStyle/>
        <a:p>
          <a:pPr algn="l"/>
          <a:r>
            <a:rPr lang="en-AU" sz="700"/>
            <a:t>3.2. Support growth of emerging technology sectors, including biotech, </a:t>
          </a:r>
          <a:r>
            <a:rPr lang="en-AU" sz="700" err="1"/>
            <a:t>medtech</a:t>
          </a:r>
          <a:r>
            <a:rPr lang="en-AU" sz="700"/>
            <a:t>, climate infrastructure, engineering, and advanced manufacturing</a:t>
          </a:r>
        </a:p>
      </dgm:t>
    </dgm:pt>
    <dgm:pt modelId="{2BBD62AB-2FAC-4E5E-B691-165FBAE6E632}" type="parTrans" cxnId="{16A1F619-FAFB-42A6-89FB-1D1BFE8E1842}">
      <dgm:prSet/>
      <dgm:spPr/>
      <dgm:t>
        <a:bodyPr/>
        <a:lstStyle/>
        <a:p>
          <a:endParaRPr lang="en-AU"/>
        </a:p>
      </dgm:t>
    </dgm:pt>
    <dgm:pt modelId="{03F3D159-823C-4A90-94B5-AF855F6606E0}" type="sibTrans" cxnId="{16A1F619-FAFB-42A6-89FB-1D1BFE8E1842}">
      <dgm:prSet/>
      <dgm:spPr/>
      <dgm:t>
        <a:bodyPr/>
        <a:lstStyle/>
        <a:p>
          <a:endParaRPr lang="en-AU"/>
        </a:p>
      </dgm:t>
    </dgm:pt>
    <dgm:pt modelId="{6545FFC8-D6ED-4745-804E-71C09432635D}">
      <dgm:prSet phldrT="[Text]" custT="1"/>
      <dgm:spPr/>
      <dgm:t>
        <a:bodyPr lIns="0" tIns="0" rIns="0" bIns="0" anchor="ctr" anchorCtr="0"/>
        <a:lstStyle/>
        <a:p>
          <a:pPr algn="l"/>
          <a:r>
            <a:rPr lang="en-AU" sz="700"/>
            <a:t>3.3. Coordinate proactive engagement between local building, development, and construction sector and the Victorian government’s Big Housing Build initiative</a:t>
          </a:r>
        </a:p>
      </dgm:t>
    </dgm:pt>
    <dgm:pt modelId="{08C159A9-7F95-4CD6-BBD3-7653611DF637}" type="parTrans" cxnId="{96678B1E-F6B2-468B-A1D3-EDEF57B20219}">
      <dgm:prSet/>
      <dgm:spPr/>
      <dgm:t>
        <a:bodyPr/>
        <a:lstStyle/>
        <a:p>
          <a:endParaRPr lang="en-AU"/>
        </a:p>
      </dgm:t>
    </dgm:pt>
    <dgm:pt modelId="{A205AD64-E20D-4171-8C22-BDEC9E6AE572}" type="sibTrans" cxnId="{96678B1E-F6B2-468B-A1D3-EDEF57B20219}">
      <dgm:prSet/>
      <dgm:spPr/>
      <dgm:t>
        <a:bodyPr/>
        <a:lstStyle/>
        <a:p>
          <a:endParaRPr lang="en-AU"/>
        </a:p>
      </dgm:t>
    </dgm:pt>
    <dgm:pt modelId="{38217925-B83E-4931-AF74-6C5B3F870889}">
      <dgm:prSet phldrT="[Text]" custT="1"/>
      <dgm:spPr/>
      <dgm:t>
        <a:bodyPr lIns="0" tIns="0" rIns="0" bIns="0" anchor="ctr" anchorCtr="0"/>
        <a:lstStyle/>
        <a:p>
          <a:pPr algn="l"/>
          <a:r>
            <a:rPr lang="en-AU" sz="700"/>
            <a:t>3.4. Through the implementation of a Cultural Tourism Strategy, position Bunjil Place as a leading arts destination in Australia</a:t>
          </a:r>
        </a:p>
      </dgm:t>
    </dgm:pt>
    <dgm:pt modelId="{CCD35FC4-9659-4659-8303-78C2F796D0B3}" type="parTrans" cxnId="{5F34B41C-76E2-4D70-B1E0-DB6FF046CF88}">
      <dgm:prSet/>
      <dgm:spPr/>
      <dgm:t>
        <a:bodyPr/>
        <a:lstStyle/>
        <a:p>
          <a:endParaRPr lang="en-AU"/>
        </a:p>
      </dgm:t>
    </dgm:pt>
    <dgm:pt modelId="{B78EBD08-8192-4B22-8E0E-E8A14C604B4D}" type="sibTrans" cxnId="{5F34B41C-76E2-4D70-B1E0-DB6FF046CF88}">
      <dgm:prSet/>
      <dgm:spPr/>
      <dgm:t>
        <a:bodyPr/>
        <a:lstStyle/>
        <a:p>
          <a:endParaRPr lang="en-AU"/>
        </a:p>
      </dgm:t>
    </dgm:pt>
    <dgm:pt modelId="{DE529B5B-9679-4430-A19B-DBFF47F0E324}">
      <dgm:prSet phldrT="[Text]" custT="1"/>
      <dgm:spPr/>
      <dgm:t>
        <a:bodyPr lIns="0" tIns="0" rIns="0" bIns="0" anchor="ctr" anchorCtr="0"/>
        <a:lstStyle/>
        <a:p>
          <a:pPr algn="l"/>
          <a:r>
            <a:rPr lang="en-AU" sz="700"/>
            <a:t>3.5. In partnership with elite sporting clubs, host major local sporting events</a:t>
          </a:r>
        </a:p>
      </dgm:t>
    </dgm:pt>
    <dgm:pt modelId="{FF5C366B-00E6-4327-B72B-06CED3E3EF15}" type="parTrans" cxnId="{804849C9-709A-4698-A159-7FCB1DA85BF7}">
      <dgm:prSet/>
      <dgm:spPr/>
      <dgm:t>
        <a:bodyPr/>
        <a:lstStyle/>
        <a:p>
          <a:endParaRPr lang="en-AU"/>
        </a:p>
      </dgm:t>
    </dgm:pt>
    <dgm:pt modelId="{2ECBEB66-17FB-4C8E-B551-8D461249A12A}" type="sibTrans" cxnId="{804849C9-709A-4698-A159-7FCB1DA85BF7}">
      <dgm:prSet/>
      <dgm:spPr/>
      <dgm:t>
        <a:bodyPr/>
        <a:lstStyle/>
        <a:p>
          <a:endParaRPr lang="en-AU"/>
        </a:p>
      </dgm:t>
    </dgm:pt>
    <dgm:pt modelId="{8B979673-5B4A-45B4-B5B5-3377B0D5F8A5}">
      <dgm:prSet phldrT="[Text]" custT="1"/>
      <dgm:spPr/>
      <dgm:t>
        <a:bodyPr lIns="0" tIns="0" rIns="0" bIns="0" anchor="ctr" anchorCtr="0"/>
        <a:lstStyle/>
        <a:p>
          <a:pPr algn="l"/>
          <a:r>
            <a:rPr lang="en-AU" sz="700"/>
            <a:t>3.6. Deliver a program of works to support the growth and retention of existing businesses</a:t>
          </a:r>
        </a:p>
      </dgm:t>
    </dgm:pt>
    <dgm:pt modelId="{E212F87A-D172-4146-9FBA-BA856A03BDFA}" type="parTrans" cxnId="{E7530897-49FB-4F80-B1FD-40CFE8DD7AE2}">
      <dgm:prSet/>
      <dgm:spPr/>
      <dgm:t>
        <a:bodyPr/>
        <a:lstStyle/>
        <a:p>
          <a:endParaRPr lang="en-AU"/>
        </a:p>
      </dgm:t>
    </dgm:pt>
    <dgm:pt modelId="{A350BCDC-4E53-40D9-A670-0237356152DD}" type="sibTrans" cxnId="{E7530897-49FB-4F80-B1FD-40CFE8DD7AE2}">
      <dgm:prSet/>
      <dgm:spPr/>
      <dgm:t>
        <a:bodyPr/>
        <a:lstStyle/>
        <a:p>
          <a:endParaRPr lang="en-AU"/>
        </a:p>
      </dgm:t>
    </dgm:pt>
    <dgm:pt modelId="{66082CBE-E392-459D-8EE3-2DB7A4857508}">
      <dgm:prSet phldrT="[Text]" custT="1"/>
      <dgm:spPr/>
      <dgm:t>
        <a:bodyPr/>
        <a:lstStyle/>
        <a:p>
          <a:r>
            <a:rPr lang="en-AU" sz="800" b="1"/>
            <a:t>Advocate and partner on behalf of our regional business community </a:t>
          </a:r>
          <a:endParaRPr lang="en-AU" sz="800"/>
        </a:p>
      </dgm:t>
    </dgm:pt>
    <dgm:pt modelId="{475A52CA-4844-4700-B65C-FD29A8169898}" type="parTrans" cxnId="{E7B85F1D-35A7-4393-BB33-D1CC6B2D29A0}">
      <dgm:prSet/>
      <dgm:spPr/>
      <dgm:t>
        <a:bodyPr/>
        <a:lstStyle/>
        <a:p>
          <a:endParaRPr lang="en-AU"/>
        </a:p>
      </dgm:t>
    </dgm:pt>
    <dgm:pt modelId="{0D72BA98-A50A-4466-B0A1-A32AAD7B6874}" type="sibTrans" cxnId="{E7B85F1D-35A7-4393-BB33-D1CC6B2D29A0}">
      <dgm:prSet/>
      <dgm:spPr/>
      <dgm:t>
        <a:bodyPr/>
        <a:lstStyle/>
        <a:p>
          <a:endParaRPr lang="en-AU"/>
        </a:p>
      </dgm:t>
    </dgm:pt>
    <dgm:pt modelId="{2D413BD3-04DE-4F5E-9679-4D335DE47976}">
      <dgm:prSet phldrT="[Text]" custT="1"/>
      <dgm:spPr/>
      <dgm:t>
        <a:bodyPr/>
        <a:lstStyle/>
        <a:p>
          <a:pPr algn="l"/>
          <a:r>
            <a:rPr lang="en-AU" sz="700"/>
            <a:t>4.1. Work with State and Federal Government, and non-government organisations to leverage infrastructure outcomes for Casey</a:t>
          </a:r>
        </a:p>
      </dgm:t>
    </dgm:pt>
    <dgm:pt modelId="{AF6663A1-6348-41CC-8A07-6BC7C8C86965}" type="parTrans" cxnId="{E33A72A5-81FA-43D1-B67F-29B4E8FD3D1F}">
      <dgm:prSet/>
      <dgm:spPr/>
      <dgm:t>
        <a:bodyPr/>
        <a:lstStyle/>
        <a:p>
          <a:endParaRPr lang="en-AU"/>
        </a:p>
      </dgm:t>
    </dgm:pt>
    <dgm:pt modelId="{76D5DE91-6C7F-4322-B8B4-A8B9D40ACD78}" type="sibTrans" cxnId="{E33A72A5-81FA-43D1-B67F-29B4E8FD3D1F}">
      <dgm:prSet/>
      <dgm:spPr/>
      <dgm:t>
        <a:bodyPr/>
        <a:lstStyle/>
        <a:p>
          <a:endParaRPr lang="en-AU"/>
        </a:p>
      </dgm:t>
    </dgm:pt>
    <dgm:pt modelId="{76CEDD40-B011-4C28-97F1-7BCAD8476D39}">
      <dgm:prSet phldrT="[Text]" custT="1"/>
      <dgm:spPr/>
      <dgm:t>
        <a:bodyPr/>
        <a:lstStyle/>
        <a:p>
          <a:r>
            <a:rPr lang="en-AU" sz="700"/>
            <a:t>4.2. Partner with local migrant communities, industry bodies, and Victorian and Australian governments to attract foreign direct investment and assist businesses export goods and services</a:t>
          </a:r>
        </a:p>
      </dgm:t>
    </dgm:pt>
    <dgm:pt modelId="{03A3C41D-2A52-4AD6-865A-F63D0EAB01F7}" type="parTrans" cxnId="{305CE25A-A3D0-4911-90ED-C382773A8084}">
      <dgm:prSet/>
      <dgm:spPr/>
      <dgm:t>
        <a:bodyPr/>
        <a:lstStyle/>
        <a:p>
          <a:endParaRPr lang="en-AU"/>
        </a:p>
      </dgm:t>
    </dgm:pt>
    <dgm:pt modelId="{D269317F-70FF-4469-925D-53C4EDC7DB41}" type="sibTrans" cxnId="{305CE25A-A3D0-4911-90ED-C382773A8084}">
      <dgm:prSet/>
      <dgm:spPr/>
      <dgm:t>
        <a:bodyPr/>
        <a:lstStyle/>
        <a:p>
          <a:endParaRPr lang="en-AU"/>
        </a:p>
      </dgm:t>
    </dgm:pt>
    <dgm:pt modelId="{A8F64390-EED8-46EE-84FD-8F67FD807A44}">
      <dgm:prSet phldrT="[Text]"/>
      <dgm:spPr/>
      <dgm:t>
        <a:bodyPr/>
        <a:lstStyle/>
        <a:p>
          <a:r>
            <a:rPr lang="en-AU"/>
            <a:t>4.3. In partnership with Greater South East Melbourne (GSEM) coordinate economic development and business advocacy at a regional level</a:t>
          </a:r>
        </a:p>
      </dgm:t>
    </dgm:pt>
    <dgm:pt modelId="{F7ED5B27-8CD7-4411-82E3-6656E08A8F43}" type="parTrans" cxnId="{C0A9D379-BDC8-4B9E-96AC-F22B494E2F72}">
      <dgm:prSet/>
      <dgm:spPr/>
      <dgm:t>
        <a:bodyPr/>
        <a:lstStyle/>
        <a:p>
          <a:endParaRPr lang="en-AU"/>
        </a:p>
      </dgm:t>
    </dgm:pt>
    <dgm:pt modelId="{CFEE1BDA-079B-4833-BE8D-756240686635}" type="sibTrans" cxnId="{C0A9D379-BDC8-4B9E-96AC-F22B494E2F72}">
      <dgm:prSet/>
      <dgm:spPr/>
      <dgm:t>
        <a:bodyPr/>
        <a:lstStyle/>
        <a:p>
          <a:endParaRPr lang="en-AU"/>
        </a:p>
      </dgm:t>
    </dgm:pt>
    <dgm:pt modelId="{BF1B5E7B-B410-4ED8-A1D8-8FC23F0DA6B5}">
      <dgm:prSet phldrT="[Text]" custT="1"/>
      <dgm:spPr/>
      <dgm:t>
        <a:bodyPr/>
        <a:lstStyle/>
        <a:p>
          <a:r>
            <a:rPr lang="en-AU" sz="800" b="1"/>
            <a:t>Enable upskilling, skill alignment, and employment pathways</a:t>
          </a:r>
          <a:endParaRPr lang="en-AU" sz="800"/>
        </a:p>
      </dgm:t>
    </dgm:pt>
    <dgm:pt modelId="{5A0D220E-0E8A-4CBB-9A3B-4D162849EE73}" type="parTrans" cxnId="{597866F9-8EA0-4171-BEC2-55C2186B960C}">
      <dgm:prSet/>
      <dgm:spPr/>
      <dgm:t>
        <a:bodyPr/>
        <a:lstStyle/>
        <a:p>
          <a:endParaRPr lang="en-AU"/>
        </a:p>
      </dgm:t>
    </dgm:pt>
    <dgm:pt modelId="{7C60DCE5-4C51-4EA0-80F1-87038311674E}" type="sibTrans" cxnId="{597866F9-8EA0-4171-BEC2-55C2186B960C}">
      <dgm:prSet/>
      <dgm:spPr/>
      <dgm:t>
        <a:bodyPr/>
        <a:lstStyle/>
        <a:p>
          <a:endParaRPr lang="en-AU"/>
        </a:p>
      </dgm:t>
    </dgm:pt>
    <dgm:pt modelId="{23A1BDFA-2FE9-4237-B452-F4A590233145}">
      <dgm:prSet phldrT="[Text]" custT="1"/>
      <dgm:spPr/>
      <dgm:t>
        <a:bodyPr/>
        <a:lstStyle/>
        <a:p>
          <a:pPr algn="l"/>
          <a:r>
            <a:rPr lang="en-AU" sz="700"/>
            <a:t>5.1. Connect workers with education institutions and businesses to upskill, reskill, or employ</a:t>
          </a:r>
        </a:p>
      </dgm:t>
    </dgm:pt>
    <dgm:pt modelId="{3C67AF88-B9C8-48D0-843E-23C8C959AF34}" type="parTrans" cxnId="{D20BBC54-4896-446D-B03C-F1D7C2C461A4}">
      <dgm:prSet/>
      <dgm:spPr/>
      <dgm:t>
        <a:bodyPr/>
        <a:lstStyle/>
        <a:p>
          <a:endParaRPr lang="en-AU"/>
        </a:p>
      </dgm:t>
    </dgm:pt>
    <dgm:pt modelId="{528BB42E-34E6-44BF-A642-BCDF6506FCCA}" type="sibTrans" cxnId="{D20BBC54-4896-446D-B03C-F1D7C2C461A4}">
      <dgm:prSet/>
      <dgm:spPr/>
      <dgm:t>
        <a:bodyPr/>
        <a:lstStyle/>
        <a:p>
          <a:endParaRPr lang="en-AU"/>
        </a:p>
      </dgm:t>
    </dgm:pt>
    <dgm:pt modelId="{930CB5EA-7C50-4236-9EC5-470C3AC41216}">
      <dgm:prSet phldrT="[Text]" custT="1"/>
      <dgm:spPr/>
      <dgm:t>
        <a:bodyPr lIns="0" tIns="0" rIns="0" bIns="0" anchor="t" anchorCtr="0"/>
        <a:lstStyle/>
        <a:p>
          <a:pPr algn="l"/>
          <a:r>
            <a:rPr lang="en-AU" sz="700"/>
            <a:t>5.2. Facilitate employment accessibility through improved communication in the business community that resonates with our disadvantaged communities</a:t>
          </a:r>
        </a:p>
      </dgm:t>
    </dgm:pt>
    <dgm:pt modelId="{860C0E9D-81EF-4AB4-9E2C-DC8D058802AA}" type="parTrans" cxnId="{D15A3A4E-65FF-4435-9C73-1DD8F0755E19}">
      <dgm:prSet/>
      <dgm:spPr/>
      <dgm:t>
        <a:bodyPr/>
        <a:lstStyle/>
        <a:p>
          <a:endParaRPr lang="en-AU"/>
        </a:p>
      </dgm:t>
    </dgm:pt>
    <dgm:pt modelId="{1C4B5041-F9B1-464F-B3D8-C950B054FD3A}" type="sibTrans" cxnId="{D15A3A4E-65FF-4435-9C73-1DD8F0755E19}">
      <dgm:prSet/>
      <dgm:spPr/>
      <dgm:t>
        <a:bodyPr/>
        <a:lstStyle/>
        <a:p>
          <a:endParaRPr lang="en-AU"/>
        </a:p>
      </dgm:t>
    </dgm:pt>
    <dgm:pt modelId="{0F6C525F-0B71-4E07-9460-019A97157898}" type="pres">
      <dgm:prSet presAssocID="{77A06F6F-5EB3-4222-B1A0-D0FD5CFAD428}" presName="diagram" presStyleCnt="0">
        <dgm:presLayoutVars>
          <dgm:chPref val="1"/>
          <dgm:dir/>
          <dgm:animOne val="branch"/>
          <dgm:animLvl val="lvl"/>
          <dgm:resizeHandles/>
        </dgm:presLayoutVars>
      </dgm:prSet>
      <dgm:spPr/>
    </dgm:pt>
    <dgm:pt modelId="{F44CBC90-6EDF-48C7-AD95-C50091F51D63}" type="pres">
      <dgm:prSet presAssocID="{E41ACC00-7576-4EF9-A0D8-64F7F623443B}" presName="root" presStyleCnt="0"/>
      <dgm:spPr/>
    </dgm:pt>
    <dgm:pt modelId="{17FC7CC4-1A71-4DC8-91D6-D7296CA3381E}" type="pres">
      <dgm:prSet presAssocID="{E41ACC00-7576-4EF9-A0D8-64F7F623443B}" presName="rootComposite" presStyleCnt="0"/>
      <dgm:spPr/>
    </dgm:pt>
    <dgm:pt modelId="{151857D7-F14F-496D-93ED-3336F861BA10}" type="pres">
      <dgm:prSet presAssocID="{E41ACC00-7576-4EF9-A0D8-64F7F623443B}" presName="rootText" presStyleLbl="node1" presStyleIdx="0" presStyleCnt="5" custScaleX="199931" custScaleY="100806" custLinFactNeighborX="-762" custLinFactNeighborY="-9172"/>
      <dgm:spPr/>
    </dgm:pt>
    <dgm:pt modelId="{616A679E-C9DE-4149-9CF1-5EED455FD6C1}" type="pres">
      <dgm:prSet presAssocID="{E41ACC00-7576-4EF9-A0D8-64F7F623443B}" presName="rootConnector" presStyleLbl="node1" presStyleIdx="0" presStyleCnt="5"/>
      <dgm:spPr/>
    </dgm:pt>
    <dgm:pt modelId="{6FF5675B-B0F9-489C-9358-0F1C20843440}" type="pres">
      <dgm:prSet presAssocID="{E41ACC00-7576-4EF9-A0D8-64F7F623443B}" presName="childShape" presStyleCnt="0"/>
      <dgm:spPr/>
    </dgm:pt>
    <dgm:pt modelId="{3CFFCAF7-A584-4D5F-A059-9A51872B27AD}" type="pres">
      <dgm:prSet presAssocID="{3A2F312E-6B79-4558-8940-38DCB77E554C}" presName="Name13" presStyleLbl="parChTrans1D2" presStyleIdx="0" presStyleCnt="17"/>
      <dgm:spPr/>
    </dgm:pt>
    <dgm:pt modelId="{79B04F3A-93F5-4C1F-81FE-AD316775360D}" type="pres">
      <dgm:prSet presAssocID="{63D0A4F4-D799-410A-9A5A-BEF688197652}" presName="childText" presStyleLbl="bgAcc1" presStyleIdx="0" presStyleCnt="17" custScaleX="235525" custScaleY="286031">
        <dgm:presLayoutVars>
          <dgm:bulletEnabled val="1"/>
        </dgm:presLayoutVars>
      </dgm:prSet>
      <dgm:spPr/>
    </dgm:pt>
    <dgm:pt modelId="{F6C89242-AAFE-493D-9F10-93D5A1DDD7BF}" type="pres">
      <dgm:prSet presAssocID="{76B19F45-1F54-4E8F-B438-02617CB12C35}" presName="Name13" presStyleLbl="parChTrans1D2" presStyleIdx="1" presStyleCnt="17"/>
      <dgm:spPr/>
    </dgm:pt>
    <dgm:pt modelId="{D90C0EF4-CDA0-4707-84EE-725EBC135353}" type="pres">
      <dgm:prSet presAssocID="{61D5CBAD-99A2-4277-B932-4D8AE3AB68FF}" presName="childText" presStyleLbl="bgAcc1" presStyleIdx="1" presStyleCnt="17" custScaleX="234101" custScaleY="190578">
        <dgm:presLayoutVars>
          <dgm:bulletEnabled val="1"/>
        </dgm:presLayoutVars>
      </dgm:prSet>
      <dgm:spPr/>
    </dgm:pt>
    <dgm:pt modelId="{61CFFE47-E642-4768-B330-DCF636E509D3}" type="pres">
      <dgm:prSet presAssocID="{E74F823C-88AC-4FFF-AA00-DE371C1C90C1}" presName="Name13" presStyleLbl="parChTrans1D2" presStyleIdx="2" presStyleCnt="17"/>
      <dgm:spPr/>
    </dgm:pt>
    <dgm:pt modelId="{94DAEA8F-4791-4B18-8F00-E08837E96B03}" type="pres">
      <dgm:prSet presAssocID="{6A4AD88C-2FE5-40B1-ACBC-B3C2FBCEAAB7}" presName="childText" presStyleLbl="bgAcc1" presStyleIdx="2" presStyleCnt="17" custScaleX="233154" custScaleY="218240">
        <dgm:presLayoutVars>
          <dgm:bulletEnabled val="1"/>
        </dgm:presLayoutVars>
      </dgm:prSet>
      <dgm:spPr/>
    </dgm:pt>
    <dgm:pt modelId="{34C8F4AA-A009-4EE4-83C3-C51CCEBAA8CD}" type="pres">
      <dgm:prSet presAssocID="{2146C56D-B601-4D01-8241-A7ADADE31A1C}" presName="root" presStyleCnt="0"/>
      <dgm:spPr/>
    </dgm:pt>
    <dgm:pt modelId="{0FFD5652-51B9-4928-8000-9B2E4D2C39C3}" type="pres">
      <dgm:prSet presAssocID="{2146C56D-B601-4D01-8241-A7ADADE31A1C}" presName="rootComposite" presStyleCnt="0"/>
      <dgm:spPr/>
    </dgm:pt>
    <dgm:pt modelId="{CA1D3872-1FAC-4BE9-B0D8-0342F5C5C37A}" type="pres">
      <dgm:prSet presAssocID="{2146C56D-B601-4D01-8241-A7ADADE31A1C}" presName="rootText" presStyleLbl="node1" presStyleIdx="1" presStyleCnt="5" custScaleX="208087" custScaleY="132127" custLinFactNeighborX="2452" custLinFactNeighborY="-11449"/>
      <dgm:spPr/>
    </dgm:pt>
    <dgm:pt modelId="{6605F1FD-7EB9-48FE-862F-5C53909BA8CA}" type="pres">
      <dgm:prSet presAssocID="{2146C56D-B601-4D01-8241-A7ADADE31A1C}" presName="rootConnector" presStyleLbl="node1" presStyleIdx="1" presStyleCnt="5"/>
      <dgm:spPr/>
    </dgm:pt>
    <dgm:pt modelId="{3E556D48-47A8-49C9-8931-8DAD31FB3965}" type="pres">
      <dgm:prSet presAssocID="{2146C56D-B601-4D01-8241-A7ADADE31A1C}" presName="childShape" presStyleCnt="0"/>
      <dgm:spPr/>
    </dgm:pt>
    <dgm:pt modelId="{B9EAC960-122E-4093-8238-4D3B36CAE046}" type="pres">
      <dgm:prSet presAssocID="{937B06ED-BF82-4B49-83A5-F788AAA5B4B5}" presName="Name13" presStyleLbl="parChTrans1D2" presStyleIdx="3" presStyleCnt="17"/>
      <dgm:spPr/>
    </dgm:pt>
    <dgm:pt modelId="{3493852A-3918-4CBF-A909-FEAD4E51EF11}" type="pres">
      <dgm:prSet presAssocID="{7B42BAF5-D05D-4F75-AC6C-34F1B55324C8}" presName="childText" presStyleLbl="bgAcc1" presStyleIdx="3" presStyleCnt="17" custScaleX="214855" custScaleY="271923">
        <dgm:presLayoutVars>
          <dgm:bulletEnabled val="1"/>
        </dgm:presLayoutVars>
      </dgm:prSet>
      <dgm:spPr/>
    </dgm:pt>
    <dgm:pt modelId="{F36FFD2C-0EFF-4A48-81CE-167303AA2739}" type="pres">
      <dgm:prSet presAssocID="{BB40EC09-1031-4EB6-AEE9-8BC3EB8F47FA}" presName="Name13" presStyleLbl="parChTrans1D2" presStyleIdx="4" presStyleCnt="17"/>
      <dgm:spPr/>
    </dgm:pt>
    <dgm:pt modelId="{9436352B-A3D5-4693-92AD-F5BCEE23D5DC}" type="pres">
      <dgm:prSet presAssocID="{CF4F6BD8-3C59-4A18-A737-747AC34890D2}" presName="childText" presStyleLbl="bgAcc1" presStyleIdx="4" presStyleCnt="17" custScaleX="224513" custScaleY="300648">
        <dgm:presLayoutVars>
          <dgm:bulletEnabled val="1"/>
        </dgm:presLayoutVars>
      </dgm:prSet>
      <dgm:spPr/>
    </dgm:pt>
    <dgm:pt modelId="{DCB71082-82FD-4BC1-A118-8D5B1F93BEAB}" type="pres">
      <dgm:prSet presAssocID="{B22C7F41-5CE2-4CB0-BE3D-87B01C2FBD2E}" presName="Name13" presStyleLbl="parChTrans1D2" presStyleIdx="5" presStyleCnt="17"/>
      <dgm:spPr/>
    </dgm:pt>
    <dgm:pt modelId="{9693BA54-D358-4DDC-89DF-34E6F8FEB8CF}" type="pres">
      <dgm:prSet presAssocID="{4DBB9683-C536-4F03-B900-E8CEA53DF7BC}" presName="childText" presStyleLbl="bgAcc1" presStyleIdx="5" presStyleCnt="17" custScaleX="223872" custScaleY="271923">
        <dgm:presLayoutVars>
          <dgm:bulletEnabled val="1"/>
        </dgm:presLayoutVars>
      </dgm:prSet>
      <dgm:spPr/>
    </dgm:pt>
    <dgm:pt modelId="{E82EC193-5F2C-43A6-AE2E-DD480007359E}" type="pres">
      <dgm:prSet presAssocID="{C2095B14-7FD3-4636-B2F4-77B4747B10E8}" presName="root" presStyleCnt="0"/>
      <dgm:spPr/>
    </dgm:pt>
    <dgm:pt modelId="{5A9E6BD2-35E2-42D5-85AF-5C4839B76CCE}" type="pres">
      <dgm:prSet presAssocID="{C2095B14-7FD3-4636-B2F4-77B4747B10E8}" presName="rootComposite" presStyleCnt="0"/>
      <dgm:spPr/>
    </dgm:pt>
    <dgm:pt modelId="{B8B64ED1-1856-4F1A-A746-BBA4E01C011E}" type="pres">
      <dgm:prSet presAssocID="{C2095B14-7FD3-4636-B2F4-77B4747B10E8}" presName="rootText" presStyleLbl="node1" presStyleIdx="2" presStyleCnt="5" custScaleX="254798" custScaleY="100806" custLinFactNeighborX="2452" custLinFactNeighborY="-11788"/>
      <dgm:spPr/>
    </dgm:pt>
    <dgm:pt modelId="{54256F9F-BEF5-4693-BCA8-42CEEEE3B424}" type="pres">
      <dgm:prSet presAssocID="{C2095B14-7FD3-4636-B2F4-77B4747B10E8}" presName="rootConnector" presStyleLbl="node1" presStyleIdx="2" presStyleCnt="5"/>
      <dgm:spPr/>
    </dgm:pt>
    <dgm:pt modelId="{0DA2D382-2B8A-4E7A-8372-A23DE00CC799}" type="pres">
      <dgm:prSet presAssocID="{C2095B14-7FD3-4636-B2F4-77B4747B10E8}" presName="childShape" presStyleCnt="0"/>
      <dgm:spPr/>
    </dgm:pt>
    <dgm:pt modelId="{67A7FABA-0BA0-4F3F-88A0-33FC912E2FF1}" type="pres">
      <dgm:prSet presAssocID="{C51A790A-12F6-493D-AB51-E85E2613A3BE}" presName="Name13" presStyleLbl="parChTrans1D2" presStyleIdx="6" presStyleCnt="17"/>
      <dgm:spPr/>
    </dgm:pt>
    <dgm:pt modelId="{F4E0CA0D-11CB-4BE8-9183-9D427CE7E325}" type="pres">
      <dgm:prSet presAssocID="{C13F083C-A95B-41AA-85E2-578D3CFC3332}" presName="childText" presStyleLbl="bgAcc1" presStyleIdx="6" presStyleCnt="17" custScaleX="276885" custScaleY="133888">
        <dgm:presLayoutVars>
          <dgm:bulletEnabled val="1"/>
        </dgm:presLayoutVars>
      </dgm:prSet>
      <dgm:spPr/>
    </dgm:pt>
    <dgm:pt modelId="{67598C4F-FB10-4EFE-AFD5-3DC90E91EC70}" type="pres">
      <dgm:prSet presAssocID="{2BBD62AB-2FAC-4E5E-B691-165FBAE6E632}" presName="Name13" presStyleLbl="parChTrans1D2" presStyleIdx="7" presStyleCnt="17"/>
      <dgm:spPr/>
    </dgm:pt>
    <dgm:pt modelId="{54FEA440-25B3-4BC2-A9FE-E45C820E28A6}" type="pres">
      <dgm:prSet presAssocID="{29E8233D-FDF3-44F2-998A-DF72FBCA9E7F}" presName="childText" presStyleLbl="bgAcc1" presStyleIdx="7" presStyleCnt="17" custScaleX="289290" custScaleY="170937">
        <dgm:presLayoutVars>
          <dgm:bulletEnabled val="1"/>
        </dgm:presLayoutVars>
      </dgm:prSet>
      <dgm:spPr/>
    </dgm:pt>
    <dgm:pt modelId="{E96E91F2-45C5-4C6F-B83D-68F7E7D0C19C}" type="pres">
      <dgm:prSet presAssocID="{08C159A9-7F95-4CD6-BBD3-7653611DF637}" presName="Name13" presStyleLbl="parChTrans1D2" presStyleIdx="8" presStyleCnt="17"/>
      <dgm:spPr/>
    </dgm:pt>
    <dgm:pt modelId="{0C464BB0-5E5D-4CA1-8360-926242837361}" type="pres">
      <dgm:prSet presAssocID="{6545FFC8-D6ED-4745-804E-71C09432635D}" presName="childText" presStyleLbl="bgAcc1" presStyleIdx="8" presStyleCnt="17" custScaleX="277754" custScaleY="209164">
        <dgm:presLayoutVars>
          <dgm:bulletEnabled val="1"/>
        </dgm:presLayoutVars>
      </dgm:prSet>
      <dgm:spPr/>
    </dgm:pt>
    <dgm:pt modelId="{2BBE4223-90C8-4A4E-B6BA-1FA034E73AD8}" type="pres">
      <dgm:prSet presAssocID="{CCD35FC4-9659-4659-8303-78C2F796D0B3}" presName="Name13" presStyleLbl="parChTrans1D2" presStyleIdx="9" presStyleCnt="17"/>
      <dgm:spPr/>
    </dgm:pt>
    <dgm:pt modelId="{A25B1DB2-2528-4C7B-85CA-EC7438F20B94}" type="pres">
      <dgm:prSet presAssocID="{38217925-B83E-4931-AF74-6C5B3F870889}" presName="childText" presStyleLbl="bgAcc1" presStyleIdx="9" presStyleCnt="17" custScaleX="277420" custScaleY="145962">
        <dgm:presLayoutVars>
          <dgm:bulletEnabled val="1"/>
        </dgm:presLayoutVars>
      </dgm:prSet>
      <dgm:spPr/>
    </dgm:pt>
    <dgm:pt modelId="{A7CCF15D-AA94-4EDE-B7B6-72D7B39B81BD}" type="pres">
      <dgm:prSet presAssocID="{FF5C366B-00E6-4327-B72B-06CED3E3EF15}" presName="Name13" presStyleLbl="parChTrans1D2" presStyleIdx="10" presStyleCnt="17"/>
      <dgm:spPr/>
    </dgm:pt>
    <dgm:pt modelId="{6E2AFCAB-B483-4C25-A17E-0DADE77026E1}" type="pres">
      <dgm:prSet presAssocID="{DE529B5B-9679-4430-A19B-DBFF47F0E324}" presName="childText" presStyleLbl="bgAcc1" presStyleIdx="10" presStyleCnt="17" custScaleX="273372" custScaleY="108108">
        <dgm:presLayoutVars>
          <dgm:bulletEnabled val="1"/>
        </dgm:presLayoutVars>
      </dgm:prSet>
      <dgm:spPr/>
    </dgm:pt>
    <dgm:pt modelId="{7B26E554-0C5B-4FC5-A3CB-1D757B910813}" type="pres">
      <dgm:prSet presAssocID="{E212F87A-D172-4146-9FBA-BA856A03BDFA}" presName="Name13" presStyleLbl="parChTrans1D2" presStyleIdx="11" presStyleCnt="17"/>
      <dgm:spPr/>
    </dgm:pt>
    <dgm:pt modelId="{AB4F148E-D0CE-44CD-AA8D-DBA71E16B7AE}" type="pres">
      <dgm:prSet presAssocID="{8B979673-5B4A-45B4-B5B5-3377B0D5F8A5}" presName="childText" presStyleLbl="bgAcc1" presStyleIdx="11" presStyleCnt="17" custScaleX="293351" custScaleY="102491">
        <dgm:presLayoutVars>
          <dgm:bulletEnabled val="1"/>
        </dgm:presLayoutVars>
      </dgm:prSet>
      <dgm:spPr/>
    </dgm:pt>
    <dgm:pt modelId="{CD96686E-E7E7-4CEE-AD6C-99591A43645D}" type="pres">
      <dgm:prSet presAssocID="{66082CBE-E392-459D-8EE3-2DB7A4857508}" presName="root" presStyleCnt="0"/>
      <dgm:spPr/>
    </dgm:pt>
    <dgm:pt modelId="{6BCF3A76-34D4-4983-B9F8-BC2FFD38272B}" type="pres">
      <dgm:prSet presAssocID="{66082CBE-E392-459D-8EE3-2DB7A4857508}" presName="rootComposite" presStyleCnt="0"/>
      <dgm:spPr/>
    </dgm:pt>
    <dgm:pt modelId="{9B31FD2C-237E-4919-BEF7-EFBE4502D056}" type="pres">
      <dgm:prSet presAssocID="{66082CBE-E392-459D-8EE3-2DB7A4857508}" presName="rootText" presStyleLbl="node1" presStyleIdx="3" presStyleCnt="5" custScaleX="248965" custScaleY="100806" custLinFactNeighborY="-9108"/>
      <dgm:spPr/>
    </dgm:pt>
    <dgm:pt modelId="{EE25C9D2-4625-42ED-BFC1-F876F03EEEF0}" type="pres">
      <dgm:prSet presAssocID="{66082CBE-E392-459D-8EE3-2DB7A4857508}" presName="rootConnector" presStyleLbl="node1" presStyleIdx="3" presStyleCnt="5"/>
      <dgm:spPr/>
    </dgm:pt>
    <dgm:pt modelId="{A2E0112D-CD15-4D98-BAD6-7F9CBA461D81}" type="pres">
      <dgm:prSet presAssocID="{66082CBE-E392-459D-8EE3-2DB7A4857508}" presName="childShape" presStyleCnt="0"/>
      <dgm:spPr/>
    </dgm:pt>
    <dgm:pt modelId="{830A4078-DA41-43D3-910E-E92703111504}" type="pres">
      <dgm:prSet presAssocID="{AF6663A1-6348-41CC-8A07-6BC7C8C86965}" presName="Name13" presStyleLbl="parChTrans1D2" presStyleIdx="12" presStyleCnt="17"/>
      <dgm:spPr/>
    </dgm:pt>
    <dgm:pt modelId="{0602F1AD-273D-41FE-9400-0E9ACFDB050E}" type="pres">
      <dgm:prSet presAssocID="{2D413BD3-04DE-4F5E-9679-4D335DE47976}" presName="childText" presStyleLbl="bgAcc1" presStyleIdx="12" presStyleCnt="17" custScaleX="261283" custScaleY="214222">
        <dgm:presLayoutVars>
          <dgm:bulletEnabled val="1"/>
        </dgm:presLayoutVars>
      </dgm:prSet>
      <dgm:spPr/>
    </dgm:pt>
    <dgm:pt modelId="{A9095F55-5DC0-4122-B5B7-65849DE3087F}" type="pres">
      <dgm:prSet presAssocID="{03A3C41D-2A52-4AD6-865A-F63D0EAB01F7}" presName="Name13" presStyleLbl="parChTrans1D2" presStyleIdx="13" presStyleCnt="17"/>
      <dgm:spPr/>
    </dgm:pt>
    <dgm:pt modelId="{8DEFAB2B-8225-4C0A-ABF0-B99C91493608}" type="pres">
      <dgm:prSet presAssocID="{76CEDD40-B011-4C28-97F1-7BCAD8476D39}" presName="childText" presStyleLbl="bgAcc1" presStyleIdx="13" presStyleCnt="17" custScaleX="267311" custScaleY="256714">
        <dgm:presLayoutVars>
          <dgm:bulletEnabled val="1"/>
        </dgm:presLayoutVars>
      </dgm:prSet>
      <dgm:spPr/>
    </dgm:pt>
    <dgm:pt modelId="{EB6EBD5A-C704-45D5-BFDC-89AF46D361D4}" type="pres">
      <dgm:prSet presAssocID="{F7ED5B27-8CD7-4411-82E3-6656E08A8F43}" presName="Name13" presStyleLbl="parChTrans1D2" presStyleIdx="14" presStyleCnt="17"/>
      <dgm:spPr/>
    </dgm:pt>
    <dgm:pt modelId="{09D4ABF1-C5EC-4A00-A5B0-0F080255E5E8}" type="pres">
      <dgm:prSet presAssocID="{A8F64390-EED8-46EE-84FD-8F67FD807A44}" presName="childText" presStyleLbl="bgAcc1" presStyleIdx="14" presStyleCnt="17" custScaleX="261283" custScaleY="214222">
        <dgm:presLayoutVars>
          <dgm:bulletEnabled val="1"/>
        </dgm:presLayoutVars>
      </dgm:prSet>
      <dgm:spPr/>
    </dgm:pt>
    <dgm:pt modelId="{0997DA5A-57ED-4041-A483-1FB7A32DAC2F}" type="pres">
      <dgm:prSet presAssocID="{BF1B5E7B-B410-4ED8-A1D8-8FC23F0DA6B5}" presName="root" presStyleCnt="0"/>
      <dgm:spPr/>
    </dgm:pt>
    <dgm:pt modelId="{60558043-9E35-452B-AF35-CFB3EADCF74C}" type="pres">
      <dgm:prSet presAssocID="{BF1B5E7B-B410-4ED8-A1D8-8FC23F0DA6B5}" presName="rootComposite" presStyleCnt="0"/>
      <dgm:spPr/>
    </dgm:pt>
    <dgm:pt modelId="{CAECF833-8CD8-42AC-AA34-29F949A5234C}" type="pres">
      <dgm:prSet presAssocID="{BF1B5E7B-B410-4ED8-A1D8-8FC23F0DA6B5}" presName="rootText" presStyleLbl="node1" presStyleIdx="4" presStyleCnt="5" custScaleX="246271" custScaleY="100806" custLinFactNeighborX="762" custLinFactNeighborY="-9108"/>
      <dgm:spPr/>
    </dgm:pt>
    <dgm:pt modelId="{4ECAA301-BFDE-473E-814C-E02156CB5D8C}" type="pres">
      <dgm:prSet presAssocID="{BF1B5E7B-B410-4ED8-A1D8-8FC23F0DA6B5}" presName="rootConnector" presStyleLbl="node1" presStyleIdx="4" presStyleCnt="5"/>
      <dgm:spPr/>
    </dgm:pt>
    <dgm:pt modelId="{9C693160-2B96-4189-9419-EADCFCF1B044}" type="pres">
      <dgm:prSet presAssocID="{BF1B5E7B-B410-4ED8-A1D8-8FC23F0DA6B5}" presName="childShape" presStyleCnt="0"/>
      <dgm:spPr/>
    </dgm:pt>
    <dgm:pt modelId="{198C37DB-2DFD-4271-8969-BA9355D960CF}" type="pres">
      <dgm:prSet presAssocID="{3C67AF88-B9C8-48D0-843E-23C8C959AF34}" presName="Name13" presStyleLbl="parChTrans1D2" presStyleIdx="15" presStyleCnt="17"/>
      <dgm:spPr/>
    </dgm:pt>
    <dgm:pt modelId="{2D98AD89-16F2-487B-9E1D-A4B79153D1E5}" type="pres">
      <dgm:prSet presAssocID="{23A1BDFA-2FE9-4237-B452-F4A590233145}" presName="childText" presStyleLbl="bgAcc1" presStyleIdx="15" presStyleCnt="17" custScaleX="202984" custScaleY="206782">
        <dgm:presLayoutVars>
          <dgm:bulletEnabled val="1"/>
        </dgm:presLayoutVars>
      </dgm:prSet>
      <dgm:spPr/>
    </dgm:pt>
    <dgm:pt modelId="{34B797F7-A3CF-4374-AE27-BFC15339FE8C}" type="pres">
      <dgm:prSet presAssocID="{860C0E9D-81EF-4AB4-9E2C-DC8D058802AA}" presName="Name13" presStyleLbl="parChTrans1D2" presStyleIdx="16" presStyleCnt="17"/>
      <dgm:spPr/>
    </dgm:pt>
    <dgm:pt modelId="{054268E3-D8EF-4BA9-8213-7E79E0ABD468}" type="pres">
      <dgm:prSet presAssocID="{930CB5EA-7C50-4236-9EC5-470C3AC41216}" presName="childText" presStyleLbl="bgAcc1" presStyleIdx="16" presStyleCnt="17" custScaleX="203788" custScaleY="269707">
        <dgm:presLayoutVars>
          <dgm:bulletEnabled val="1"/>
        </dgm:presLayoutVars>
      </dgm:prSet>
      <dgm:spPr/>
    </dgm:pt>
  </dgm:ptLst>
  <dgm:cxnLst>
    <dgm:cxn modelId="{FA09BC07-2014-4D73-BE90-92EC5702A891}" type="presOf" srcId="{860C0E9D-81EF-4AB4-9E2C-DC8D058802AA}" destId="{34B797F7-A3CF-4374-AE27-BFC15339FE8C}" srcOrd="0" destOrd="0" presId="urn:microsoft.com/office/officeart/2005/8/layout/hierarchy3"/>
    <dgm:cxn modelId="{DB6AF907-096F-446D-A56C-052CB01C1050}" type="presOf" srcId="{F7ED5B27-8CD7-4411-82E3-6656E08A8F43}" destId="{EB6EBD5A-C704-45D5-BFDC-89AF46D361D4}" srcOrd="0" destOrd="0" presId="urn:microsoft.com/office/officeart/2005/8/layout/hierarchy3"/>
    <dgm:cxn modelId="{9217EE0A-6F47-4674-8891-E433C59D06F0}" type="presOf" srcId="{66082CBE-E392-459D-8EE3-2DB7A4857508}" destId="{EE25C9D2-4625-42ED-BFC1-F876F03EEEF0}" srcOrd="1" destOrd="0" presId="urn:microsoft.com/office/officeart/2005/8/layout/hierarchy3"/>
    <dgm:cxn modelId="{BFFA300F-67C5-4964-BAE2-D4001A65662B}" type="presOf" srcId="{DE529B5B-9679-4430-A19B-DBFF47F0E324}" destId="{6E2AFCAB-B483-4C25-A17E-0DADE77026E1}" srcOrd="0" destOrd="0" presId="urn:microsoft.com/office/officeart/2005/8/layout/hierarchy3"/>
    <dgm:cxn modelId="{4B0C7115-45A4-4DCE-A88C-F4B80FB74E76}" type="presOf" srcId="{6A4AD88C-2FE5-40B1-ACBC-B3C2FBCEAAB7}" destId="{94DAEA8F-4791-4B18-8F00-E08837E96B03}" srcOrd="0" destOrd="0" presId="urn:microsoft.com/office/officeart/2005/8/layout/hierarchy3"/>
    <dgm:cxn modelId="{16A1F619-FAFB-42A6-89FB-1D1BFE8E1842}" srcId="{C2095B14-7FD3-4636-B2F4-77B4747B10E8}" destId="{29E8233D-FDF3-44F2-998A-DF72FBCA9E7F}" srcOrd="1" destOrd="0" parTransId="{2BBD62AB-2FAC-4E5E-B691-165FBAE6E632}" sibTransId="{03F3D159-823C-4A90-94B5-AF855F6606E0}"/>
    <dgm:cxn modelId="{5F34B41C-76E2-4D70-B1E0-DB6FF046CF88}" srcId="{C2095B14-7FD3-4636-B2F4-77B4747B10E8}" destId="{38217925-B83E-4931-AF74-6C5B3F870889}" srcOrd="3" destOrd="0" parTransId="{CCD35FC4-9659-4659-8303-78C2F796D0B3}" sibTransId="{B78EBD08-8192-4B22-8E0E-E8A14C604B4D}"/>
    <dgm:cxn modelId="{E7B85F1D-35A7-4393-BB33-D1CC6B2D29A0}" srcId="{77A06F6F-5EB3-4222-B1A0-D0FD5CFAD428}" destId="{66082CBE-E392-459D-8EE3-2DB7A4857508}" srcOrd="3" destOrd="0" parTransId="{475A52CA-4844-4700-B65C-FD29A8169898}" sibTransId="{0D72BA98-A50A-4466-B0A1-A32AAD7B6874}"/>
    <dgm:cxn modelId="{96678B1E-F6B2-468B-A1D3-EDEF57B20219}" srcId="{C2095B14-7FD3-4636-B2F4-77B4747B10E8}" destId="{6545FFC8-D6ED-4745-804E-71C09432635D}" srcOrd="2" destOrd="0" parTransId="{08C159A9-7F95-4CD6-BBD3-7653611DF637}" sibTransId="{A205AD64-E20D-4171-8C22-BDEC9E6AE572}"/>
    <dgm:cxn modelId="{C9863C22-1C70-49FA-850C-E836E2787212}" type="presOf" srcId="{C13F083C-A95B-41AA-85E2-578D3CFC3332}" destId="{F4E0CA0D-11CB-4BE8-9183-9D427CE7E325}" srcOrd="0" destOrd="0" presId="urn:microsoft.com/office/officeart/2005/8/layout/hierarchy3"/>
    <dgm:cxn modelId="{80109926-BE36-4DF7-97AC-4D979D1C67FB}" type="presOf" srcId="{2146C56D-B601-4D01-8241-A7ADADE31A1C}" destId="{6605F1FD-7EB9-48FE-862F-5C53909BA8CA}" srcOrd="1" destOrd="0" presId="urn:microsoft.com/office/officeart/2005/8/layout/hierarchy3"/>
    <dgm:cxn modelId="{5590EC26-4DAE-440D-BCC8-3912C23DEFE9}" type="presOf" srcId="{FF5C366B-00E6-4327-B72B-06CED3E3EF15}" destId="{A7CCF15D-AA94-4EDE-B7B6-72D7B39B81BD}" srcOrd="0" destOrd="0" presId="urn:microsoft.com/office/officeart/2005/8/layout/hierarchy3"/>
    <dgm:cxn modelId="{59E1E82E-A3FF-4490-8E20-442F22E35D03}" type="presOf" srcId="{63D0A4F4-D799-410A-9A5A-BEF688197652}" destId="{79B04F3A-93F5-4C1F-81FE-AD316775360D}" srcOrd="0" destOrd="0" presId="urn:microsoft.com/office/officeart/2005/8/layout/hierarchy3"/>
    <dgm:cxn modelId="{0F0DBB34-B458-4798-9124-5FE1D4FCBD4A}" type="presOf" srcId="{08C159A9-7F95-4CD6-BBD3-7653611DF637}" destId="{E96E91F2-45C5-4C6F-B83D-68F7E7D0C19C}" srcOrd="0" destOrd="0" presId="urn:microsoft.com/office/officeart/2005/8/layout/hierarchy3"/>
    <dgm:cxn modelId="{EAE0CC38-3C07-47EF-86C8-7D09CAE56200}" type="presOf" srcId="{76B19F45-1F54-4E8F-B438-02617CB12C35}" destId="{F6C89242-AAFE-493D-9F10-93D5A1DDD7BF}" srcOrd="0" destOrd="0" presId="urn:microsoft.com/office/officeart/2005/8/layout/hierarchy3"/>
    <dgm:cxn modelId="{B9513E3A-57D4-4A8B-B11A-81AE12FD0DB2}" type="presOf" srcId="{2BBD62AB-2FAC-4E5E-B691-165FBAE6E632}" destId="{67598C4F-FB10-4EFE-AFD5-3DC90E91EC70}" srcOrd="0" destOrd="0" presId="urn:microsoft.com/office/officeart/2005/8/layout/hierarchy3"/>
    <dgm:cxn modelId="{CD6F6841-1D9A-401A-A25D-B0FA575A060D}" type="presOf" srcId="{937B06ED-BF82-4B49-83A5-F788AAA5B4B5}" destId="{B9EAC960-122E-4093-8238-4D3B36CAE046}" srcOrd="0" destOrd="0" presId="urn:microsoft.com/office/officeart/2005/8/layout/hierarchy3"/>
    <dgm:cxn modelId="{6B7BA862-34A1-412A-ADFF-5120EE8D91EC}" srcId="{77A06F6F-5EB3-4222-B1A0-D0FD5CFAD428}" destId="{E41ACC00-7576-4EF9-A0D8-64F7F623443B}" srcOrd="0" destOrd="0" parTransId="{0AFEA1FE-275E-45D4-B83E-43EE62B5C7C2}" sibTransId="{B407FC53-EFD7-4542-A868-ECCBF42E987B}"/>
    <dgm:cxn modelId="{E318DB44-66DA-4FE5-91C7-BE032BD9A35D}" type="presOf" srcId="{3C67AF88-B9C8-48D0-843E-23C8C959AF34}" destId="{198C37DB-2DFD-4271-8969-BA9355D960CF}" srcOrd="0" destOrd="0" presId="urn:microsoft.com/office/officeart/2005/8/layout/hierarchy3"/>
    <dgm:cxn modelId="{5083964A-2EED-4C08-BE04-18AF515D6F4D}" type="presOf" srcId="{C51A790A-12F6-493D-AB51-E85E2613A3BE}" destId="{67A7FABA-0BA0-4F3F-88A0-33FC912E2FF1}" srcOrd="0" destOrd="0" presId="urn:microsoft.com/office/officeart/2005/8/layout/hierarchy3"/>
    <dgm:cxn modelId="{E1956E6B-B39D-4DD8-8D7A-EFAE17ED269E}" type="presOf" srcId="{77A06F6F-5EB3-4222-B1A0-D0FD5CFAD428}" destId="{0F6C525F-0B71-4E07-9460-019A97157898}" srcOrd="0" destOrd="0" presId="urn:microsoft.com/office/officeart/2005/8/layout/hierarchy3"/>
    <dgm:cxn modelId="{2E26644C-A604-445F-BBAB-CC88C89693CF}" type="presOf" srcId="{8B979673-5B4A-45B4-B5B5-3377B0D5F8A5}" destId="{AB4F148E-D0CE-44CD-AA8D-DBA71E16B7AE}" srcOrd="0" destOrd="0" presId="urn:microsoft.com/office/officeart/2005/8/layout/hierarchy3"/>
    <dgm:cxn modelId="{D15A3A4E-65FF-4435-9C73-1DD8F0755E19}" srcId="{BF1B5E7B-B410-4ED8-A1D8-8FC23F0DA6B5}" destId="{930CB5EA-7C50-4236-9EC5-470C3AC41216}" srcOrd="1" destOrd="0" parTransId="{860C0E9D-81EF-4AB4-9E2C-DC8D058802AA}" sibTransId="{1C4B5041-F9B1-464F-B3D8-C950B054FD3A}"/>
    <dgm:cxn modelId="{18E6F16F-3A69-41D5-9F0B-16A94A39FF6C}" srcId="{E41ACC00-7576-4EF9-A0D8-64F7F623443B}" destId="{6A4AD88C-2FE5-40B1-ACBC-B3C2FBCEAAB7}" srcOrd="2" destOrd="0" parTransId="{E74F823C-88AC-4FFF-AA00-DE371C1C90C1}" sibTransId="{EE8421A8-3051-4362-9A2E-27F49E68D0A7}"/>
    <dgm:cxn modelId="{57283350-97FF-4A76-B41D-6295836BAE70}" type="presOf" srcId="{76CEDD40-B011-4C28-97F1-7BCAD8476D39}" destId="{8DEFAB2B-8225-4C0A-ABF0-B99C91493608}" srcOrd="0" destOrd="0" presId="urn:microsoft.com/office/officeart/2005/8/layout/hierarchy3"/>
    <dgm:cxn modelId="{1B1CA650-BD01-4431-B99D-AA96B8A4DA60}" type="presOf" srcId="{38217925-B83E-4931-AF74-6C5B3F870889}" destId="{A25B1DB2-2528-4C7B-85CA-EC7438F20B94}" srcOrd="0" destOrd="0" presId="urn:microsoft.com/office/officeart/2005/8/layout/hierarchy3"/>
    <dgm:cxn modelId="{B4339771-2768-440A-9AF8-8F962181617A}" type="presOf" srcId="{29E8233D-FDF3-44F2-998A-DF72FBCA9E7F}" destId="{54FEA440-25B3-4BC2-A9FE-E45C820E28A6}" srcOrd="0" destOrd="0" presId="urn:microsoft.com/office/officeart/2005/8/layout/hierarchy3"/>
    <dgm:cxn modelId="{CB8F5A72-CB83-420C-A3EC-E64908499569}" type="presOf" srcId="{BF1B5E7B-B410-4ED8-A1D8-8FC23F0DA6B5}" destId="{4ECAA301-BFDE-473E-814C-E02156CB5D8C}" srcOrd="1" destOrd="0" presId="urn:microsoft.com/office/officeart/2005/8/layout/hierarchy3"/>
    <dgm:cxn modelId="{D20BBC54-4896-446D-B03C-F1D7C2C461A4}" srcId="{BF1B5E7B-B410-4ED8-A1D8-8FC23F0DA6B5}" destId="{23A1BDFA-2FE9-4237-B452-F4A590233145}" srcOrd="0" destOrd="0" parTransId="{3C67AF88-B9C8-48D0-843E-23C8C959AF34}" sibTransId="{528BB42E-34E6-44BF-A642-BCDF6506FCCA}"/>
    <dgm:cxn modelId="{F3575477-65A2-441C-A8FE-BD95FD6F38B5}" srcId="{77A06F6F-5EB3-4222-B1A0-D0FD5CFAD428}" destId="{C2095B14-7FD3-4636-B2F4-77B4747B10E8}" srcOrd="2" destOrd="0" parTransId="{250BB5DE-2A96-4457-AD1F-4DE532780DAB}" sibTransId="{9D87D807-BD37-460A-83A8-B41D81D82155}"/>
    <dgm:cxn modelId="{9E5C9D59-066F-4BA3-A602-C7A075D851FE}" type="presOf" srcId="{23A1BDFA-2FE9-4237-B452-F4A590233145}" destId="{2D98AD89-16F2-487B-9E1D-A4B79153D1E5}" srcOrd="0" destOrd="0" presId="urn:microsoft.com/office/officeart/2005/8/layout/hierarchy3"/>
    <dgm:cxn modelId="{C0A9D379-BDC8-4B9E-96AC-F22B494E2F72}" srcId="{66082CBE-E392-459D-8EE3-2DB7A4857508}" destId="{A8F64390-EED8-46EE-84FD-8F67FD807A44}" srcOrd="2" destOrd="0" parTransId="{F7ED5B27-8CD7-4411-82E3-6656E08A8F43}" sibTransId="{CFEE1BDA-079B-4833-BE8D-756240686635}"/>
    <dgm:cxn modelId="{C4B1325A-0A85-427A-9A4F-8F036FE1EC57}" type="presOf" srcId="{930CB5EA-7C50-4236-9EC5-470C3AC41216}" destId="{054268E3-D8EF-4BA9-8213-7E79E0ABD468}" srcOrd="0" destOrd="0" presId="urn:microsoft.com/office/officeart/2005/8/layout/hierarchy3"/>
    <dgm:cxn modelId="{3676365A-892B-4EEB-9CEC-1C4515EA8D28}" srcId="{77A06F6F-5EB3-4222-B1A0-D0FD5CFAD428}" destId="{2146C56D-B601-4D01-8241-A7ADADE31A1C}" srcOrd="1" destOrd="0" parTransId="{3F31F558-C1C6-457E-A5C1-180D6A1C2127}" sibTransId="{FAA69CBA-E175-4A9D-BB2C-C537201B7006}"/>
    <dgm:cxn modelId="{305CE25A-A3D0-4911-90ED-C382773A8084}" srcId="{66082CBE-E392-459D-8EE3-2DB7A4857508}" destId="{76CEDD40-B011-4C28-97F1-7BCAD8476D39}" srcOrd="1" destOrd="0" parTransId="{03A3C41D-2A52-4AD6-865A-F63D0EAB01F7}" sibTransId="{D269317F-70FF-4469-925D-53C4EDC7DB41}"/>
    <dgm:cxn modelId="{00D1B87F-93AC-4B17-A5C9-DAFEB003CE3C}" type="presOf" srcId="{A8F64390-EED8-46EE-84FD-8F67FD807A44}" destId="{09D4ABF1-C5EC-4A00-A5B0-0F080255E5E8}" srcOrd="0" destOrd="0" presId="urn:microsoft.com/office/officeart/2005/8/layout/hierarchy3"/>
    <dgm:cxn modelId="{49481585-F2D6-4741-990E-18628E6D8938}" type="presOf" srcId="{E212F87A-D172-4146-9FBA-BA856A03BDFA}" destId="{7B26E554-0C5B-4FC5-A3CB-1D757B910813}" srcOrd="0" destOrd="0" presId="urn:microsoft.com/office/officeart/2005/8/layout/hierarchy3"/>
    <dgm:cxn modelId="{64363386-C342-4755-98C0-0D43D710AF73}" srcId="{2146C56D-B601-4D01-8241-A7ADADE31A1C}" destId="{7B42BAF5-D05D-4F75-AC6C-34F1B55324C8}" srcOrd="0" destOrd="0" parTransId="{937B06ED-BF82-4B49-83A5-F788AAA5B4B5}" sibTransId="{82D90591-74B3-47B0-8788-46378C5060C0}"/>
    <dgm:cxn modelId="{7B7BDD93-0273-409E-8B1B-5CFD9DDB60EC}" type="presOf" srcId="{61D5CBAD-99A2-4277-B932-4D8AE3AB68FF}" destId="{D90C0EF4-CDA0-4707-84EE-725EBC135353}" srcOrd="0" destOrd="0" presId="urn:microsoft.com/office/officeart/2005/8/layout/hierarchy3"/>
    <dgm:cxn modelId="{E7530897-49FB-4F80-B1FD-40CFE8DD7AE2}" srcId="{C2095B14-7FD3-4636-B2F4-77B4747B10E8}" destId="{8B979673-5B4A-45B4-B5B5-3377B0D5F8A5}" srcOrd="5" destOrd="0" parTransId="{E212F87A-D172-4146-9FBA-BA856A03BDFA}" sibTransId="{A350BCDC-4E53-40D9-A670-0237356152DD}"/>
    <dgm:cxn modelId="{E2A0D997-C1AC-4C76-8CFA-85FF39EFECED}" type="presOf" srcId="{E41ACC00-7576-4EF9-A0D8-64F7F623443B}" destId="{151857D7-F14F-496D-93ED-3336F861BA10}" srcOrd="0" destOrd="0" presId="urn:microsoft.com/office/officeart/2005/8/layout/hierarchy3"/>
    <dgm:cxn modelId="{108A2C9A-76DE-4818-8D67-FFC9402290E1}" srcId="{2146C56D-B601-4D01-8241-A7ADADE31A1C}" destId="{CF4F6BD8-3C59-4A18-A737-747AC34890D2}" srcOrd="1" destOrd="0" parTransId="{BB40EC09-1031-4EB6-AEE9-8BC3EB8F47FA}" sibTransId="{534CCE01-4198-4EC6-B9A9-15DF7E32C501}"/>
    <dgm:cxn modelId="{E2F8D49B-9E2A-4FA0-B3A9-AB22371201C1}" type="presOf" srcId="{BB40EC09-1031-4EB6-AEE9-8BC3EB8F47FA}" destId="{F36FFD2C-0EFF-4A48-81CE-167303AA2739}" srcOrd="0" destOrd="0" presId="urn:microsoft.com/office/officeart/2005/8/layout/hierarchy3"/>
    <dgm:cxn modelId="{E5C3DD9D-04A0-4462-84A8-7B28F7709691}" type="presOf" srcId="{CCD35FC4-9659-4659-8303-78C2F796D0B3}" destId="{2BBE4223-90C8-4A4E-B6BA-1FA034E73AD8}" srcOrd="0" destOrd="0" presId="urn:microsoft.com/office/officeart/2005/8/layout/hierarchy3"/>
    <dgm:cxn modelId="{E33A72A5-81FA-43D1-B67F-29B4E8FD3D1F}" srcId="{66082CBE-E392-459D-8EE3-2DB7A4857508}" destId="{2D413BD3-04DE-4F5E-9679-4D335DE47976}" srcOrd="0" destOrd="0" parTransId="{AF6663A1-6348-41CC-8A07-6BC7C8C86965}" sibTransId="{76D5DE91-6C7F-4322-B8B4-A8B9D40ACD78}"/>
    <dgm:cxn modelId="{73D940A9-BD72-4A50-A1B0-BB42370707CC}" type="presOf" srcId="{6545FFC8-D6ED-4745-804E-71C09432635D}" destId="{0C464BB0-5E5D-4CA1-8360-926242837361}" srcOrd="0" destOrd="0" presId="urn:microsoft.com/office/officeart/2005/8/layout/hierarchy3"/>
    <dgm:cxn modelId="{3492D7B2-0F13-40B3-A28A-D0E33D4795EA}" type="presOf" srcId="{BF1B5E7B-B410-4ED8-A1D8-8FC23F0DA6B5}" destId="{CAECF833-8CD8-42AC-AA34-29F949A5234C}" srcOrd="0" destOrd="0" presId="urn:microsoft.com/office/officeart/2005/8/layout/hierarchy3"/>
    <dgm:cxn modelId="{DF141ABD-278D-49F8-AFA2-B77CD86817F0}" type="presOf" srcId="{E41ACC00-7576-4EF9-A0D8-64F7F623443B}" destId="{616A679E-C9DE-4149-9CF1-5EED455FD6C1}" srcOrd="1" destOrd="0" presId="urn:microsoft.com/office/officeart/2005/8/layout/hierarchy3"/>
    <dgm:cxn modelId="{87F85DC5-0945-4457-934C-92D5BE107672}" type="presOf" srcId="{E74F823C-88AC-4FFF-AA00-DE371C1C90C1}" destId="{61CFFE47-E642-4768-B330-DCF636E509D3}" srcOrd="0" destOrd="0" presId="urn:microsoft.com/office/officeart/2005/8/layout/hierarchy3"/>
    <dgm:cxn modelId="{0C8938C9-986F-4DEC-A952-7EBF9CBA6371}" srcId="{2146C56D-B601-4D01-8241-A7ADADE31A1C}" destId="{4DBB9683-C536-4F03-B900-E8CEA53DF7BC}" srcOrd="2" destOrd="0" parTransId="{B22C7F41-5CE2-4CB0-BE3D-87B01C2FBD2E}" sibTransId="{99C08C22-B8FE-4434-A1CA-5669139C823D}"/>
    <dgm:cxn modelId="{804849C9-709A-4698-A159-7FCB1DA85BF7}" srcId="{C2095B14-7FD3-4636-B2F4-77B4747B10E8}" destId="{DE529B5B-9679-4430-A19B-DBFF47F0E324}" srcOrd="4" destOrd="0" parTransId="{FF5C366B-00E6-4327-B72B-06CED3E3EF15}" sibTransId="{2ECBEB66-17FB-4C8E-B551-8D461249A12A}"/>
    <dgm:cxn modelId="{C675F6CB-C5C2-4AC1-B1C8-C03266F1059A}" type="presOf" srcId="{2146C56D-B601-4D01-8241-A7ADADE31A1C}" destId="{CA1D3872-1FAC-4BE9-B0D8-0342F5C5C37A}" srcOrd="0" destOrd="0" presId="urn:microsoft.com/office/officeart/2005/8/layout/hierarchy3"/>
    <dgm:cxn modelId="{6DC542CF-48E6-4C34-AB72-2DD400A2605C}" type="presOf" srcId="{C2095B14-7FD3-4636-B2F4-77B4747B10E8}" destId="{B8B64ED1-1856-4F1A-A746-BBA4E01C011E}" srcOrd="0" destOrd="0" presId="urn:microsoft.com/office/officeart/2005/8/layout/hierarchy3"/>
    <dgm:cxn modelId="{FF1164D0-9E51-455F-A1AE-B216EF845E84}" type="presOf" srcId="{B22C7F41-5CE2-4CB0-BE3D-87B01C2FBD2E}" destId="{DCB71082-82FD-4BC1-A118-8D5B1F93BEAB}" srcOrd="0" destOrd="0" presId="urn:microsoft.com/office/officeart/2005/8/layout/hierarchy3"/>
    <dgm:cxn modelId="{7F1C7CD1-2BD3-42C3-B745-AAA0F3A6B79A}" type="presOf" srcId="{7B42BAF5-D05D-4F75-AC6C-34F1B55324C8}" destId="{3493852A-3918-4CBF-A909-FEAD4E51EF11}" srcOrd="0" destOrd="0" presId="urn:microsoft.com/office/officeart/2005/8/layout/hierarchy3"/>
    <dgm:cxn modelId="{F72684D3-E4DD-419C-B3DA-8261C3A66F20}" type="presOf" srcId="{66082CBE-E392-459D-8EE3-2DB7A4857508}" destId="{9B31FD2C-237E-4919-BEF7-EFBE4502D056}" srcOrd="0" destOrd="0" presId="urn:microsoft.com/office/officeart/2005/8/layout/hierarchy3"/>
    <dgm:cxn modelId="{E8B32BD7-19A1-41EE-A17D-9E2999B925A2}" type="presOf" srcId="{03A3C41D-2A52-4AD6-865A-F63D0EAB01F7}" destId="{A9095F55-5DC0-4122-B5B7-65849DE3087F}" srcOrd="0" destOrd="0" presId="urn:microsoft.com/office/officeart/2005/8/layout/hierarchy3"/>
    <dgm:cxn modelId="{D54ACCE2-0B73-4FCA-928C-FE3B4D690677}" type="presOf" srcId="{AF6663A1-6348-41CC-8A07-6BC7C8C86965}" destId="{830A4078-DA41-43D3-910E-E92703111504}" srcOrd="0" destOrd="0" presId="urn:microsoft.com/office/officeart/2005/8/layout/hierarchy3"/>
    <dgm:cxn modelId="{828FEFE2-A06A-45B2-A190-13A6844B8D1D}" type="presOf" srcId="{3A2F312E-6B79-4558-8940-38DCB77E554C}" destId="{3CFFCAF7-A584-4D5F-A059-9A51872B27AD}" srcOrd="0" destOrd="0" presId="urn:microsoft.com/office/officeart/2005/8/layout/hierarchy3"/>
    <dgm:cxn modelId="{5BBB13E4-8BF3-41CC-B9E4-26CF2AC517F3}" srcId="{E41ACC00-7576-4EF9-A0D8-64F7F623443B}" destId="{63D0A4F4-D799-410A-9A5A-BEF688197652}" srcOrd="0" destOrd="0" parTransId="{3A2F312E-6B79-4558-8940-38DCB77E554C}" sibTransId="{F649A701-6389-4DE0-AA49-BC3CC74EFFED}"/>
    <dgm:cxn modelId="{F5163BE4-CCCE-4014-8514-A38DFBF19A7D}" type="presOf" srcId="{CF4F6BD8-3C59-4A18-A737-747AC34890D2}" destId="{9436352B-A3D5-4693-92AD-F5BCEE23D5DC}" srcOrd="0" destOrd="0" presId="urn:microsoft.com/office/officeart/2005/8/layout/hierarchy3"/>
    <dgm:cxn modelId="{6D2CB0F2-711C-492A-A59F-D10CCCA8CA14}" type="presOf" srcId="{C2095B14-7FD3-4636-B2F4-77B4747B10E8}" destId="{54256F9F-BEF5-4693-BCA8-42CEEEE3B424}" srcOrd="1" destOrd="0" presId="urn:microsoft.com/office/officeart/2005/8/layout/hierarchy3"/>
    <dgm:cxn modelId="{57BDA3F8-C60A-462F-8B0F-F0A79A461CE1}" srcId="{C2095B14-7FD3-4636-B2F4-77B4747B10E8}" destId="{C13F083C-A95B-41AA-85E2-578D3CFC3332}" srcOrd="0" destOrd="0" parTransId="{C51A790A-12F6-493D-AB51-E85E2613A3BE}" sibTransId="{751EF73B-3174-47B9-9F46-4FBD33BD4278}"/>
    <dgm:cxn modelId="{597866F9-8EA0-4171-BEC2-55C2186B960C}" srcId="{77A06F6F-5EB3-4222-B1A0-D0FD5CFAD428}" destId="{BF1B5E7B-B410-4ED8-A1D8-8FC23F0DA6B5}" srcOrd="4" destOrd="0" parTransId="{5A0D220E-0E8A-4CBB-9A3B-4D162849EE73}" sibTransId="{7C60DCE5-4C51-4EA0-80F1-87038311674E}"/>
    <dgm:cxn modelId="{D910B6FA-D4C0-4BCF-B764-D41B4F6AB4EC}" srcId="{E41ACC00-7576-4EF9-A0D8-64F7F623443B}" destId="{61D5CBAD-99A2-4277-B932-4D8AE3AB68FF}" srcOrd="1" destOrd="0" parTransId="{76B19F45-1F54-4E8F-B438-02617CB12C35}" sibTransId="{02B8D434-D70B-44F5-A282-9EC5AD30F5AA}"/>
    <dgm:cxn modelId="{B71809FC-A6B2-4971-8713-5D9442C17B7F}" type="presOf" srcId="{2D413BD3-04DE-4F5E-9679-4D335DE47976}" destId="{0602F1AD-273D-41FE-9400-0E9ACFDB050E}" srcOrd="0" destOrd="0" presId="urn:microsoft.com/office/officeart/2005/8/layout/hierarchy3"/>
    <dgm:cxn modelId="{F2A4E4FE-270B-4C1C-B573-7BC1637D8F6B}" type="presOf" srcId="{4DBB9683-C536-4F03-B900-E8CEA53DF7BC}" destId="{9693BA54-D358-4DDC-89DF-34E6F8FEB8CF}" srcOrd="0" destOrd="0" presId="urn:microsoft.com/office/officeart/2005/8/layout/hierarchy3"/>
    <dgm:cxn modelId="{C2AA0AD5-C6C8-41AB-B6C9-351227782265}" type="presParOf" srcId="{0F6C525F-0B71-4E07-9460-019A97157898}" destId="{F44CBC90-6EDF-48C7-AD95-C50091F51D63}" srcOrd="0" destOrd="0" presId="urn:microsoft.com/office/officeart/2005/8/layout/hierarchy3"/>
    <dgm:cxn modelId="{607DC5EC-D036-43D0-AB78-B0A6824F03E7}" type="presParOf" srcId="{F44CBC90-6EDF-48C7-AD95-C50091F51D63}" destId="{17FC7CC4-1A71-4DC8-91D6-D7296CA3381E}" srcOrd="0" destOrd="0" presId="urn:microsoft.com/office/officeart/2005/8/layout/hierarchy3"/>
    <dgm:cxn modelId="{B334ECA9-6FD8-439B-AEB4-BCBCBCA2B1EA}" type="presParOf" srcId="{17FC7CC4-1A71-4DC8-91D6-D7296CA3381E}" destId="{151857D7-F14F-496D-93ED-3336F861BA10}" srcOrd="0" destOrd="0" presId="urn:microsoft.com/office/officeart/2005/8/layout/hierarchy3"/>
    <dgm:cxn modelId="{048FC518-88B4-4E8D-AB1D-9506345836A6}" type="presParOf" srcId="{17FC7CC4-1A71-4DC8-91D6-D7296CA3381E}" destId="{616A679E-C9DE-4149-9CF1-5EED455FD6C1}" srcOrd="1" destOrd="0" presId="urn:microsoft.com/office/officeart/2005/8/layout/hierarchy3"/>
    <dgm:cxn modelId="{7D507AB0-402E-48AC-84B9-35EE949CA914}" type="presParOf" srcId="{F44CBC90-6EDF-48C7-AD95-C50091F51D63}" destId="{6FF5675B-B0F9-489C-9358-0F1C20843440}" srcOrd="1" destOrd="0" presId="urn:microsoft.com/office/officeart/2005/8/layout/hierarchy3"/>
    <dgm:cxn modelId="{FE4D8EFE-F1B3-4932-89C1-4745A43779A0}" type="presParOf" srcId="{6FF5675B-B0F9-489C-9358-0F1C20843440}" destId="{3CFFCAF7-A584-4D5F-A059-9A51872B27AD}" srcOrd="0" destOrd="0" presId="urn:microsoft.com/office/officeart/2005/8/layout/hierarchy3"/>
    <dgm:cxn modelId="{9D846E64-B06F-48A0-8713-37FB2EED9404}" type="presParOf" srcId="{6FF5675B-B0F9-489C-9358-0F1C20843440}" destId="{79B04F3A-93F5-4C1F-81FE-AD316775360D}" srcOrd="1" destOrd="0" presId="urn:microsoft.com/office/officeart/2005/8/layout/hierarchy3"/>
    <dgm:cxn modelId="{93FBE243-4775-4F31-9322-75EC4B8925BC}" type="presParOf" srcId="{6FF5675B-B0F9-489C-9358-0F1C20843440}" destId="{F6C89242-AAFE-493D-9F10-93D5A1DDD7BF}" srcOrd="2" destOrd="0" presId="urn:microsoft.com/office/officeart/2005/8/layout/hierarchy3"/>
    <dgm:cxn modelId="{163AD1C4-30FF-497F-80DD-275196F69EE2}" type="presParOf" srcId="{6FF5675B-B0F9-489C-9358-0F1C20843440}" destId="{D90C0EF4-CDA0-4707-84EE-725EBC135353}" srcOrd="3" destOrd="0" presId="urn:microsoft.com/office/officeart/2005/8/layout/hierarchy3"/>
    <dgm:cxn modelId="{17A0C8E2-5580-490F-9D64-BCECE6D236A5}" type="presParOf" srcId="{6FF5675B-B0F9-489C-9358-0F1C20843440}" destId="{61CFFE47-E642-4768-B330-DCF636E509D3}" srcOrd="4" destOrd="0" presId="urn:microsoft.com/office/officeart/2005/8/layout/hierarchy3"/>
    <dgm:cxn modelId="{64AD4DF6-A113-486E-86B6-DE73A2B859DB}" type="presParOf" srcId="{6FF5675B-B0F9-489C-9358-0F1C20843440}" destId="{94DAEA8F-4791-4B18-8F00-E08837E96B03}" srcOrd="5" destOrd="0" presId="urn:microsoft.com/office/officeart/2005/8/layout/hierarchy3"/>
    <dgm:cxn modelId="{3080F66F-8F0E-499C-943F-DCB088F4B59B}" type="presParOf" srcId="{0F6C525F-0B71-4E07-9460-019A97157898}" destId="{34C8F4AA-A009-4EE4-83C3-C51CCEBAA8CD}" srcOrd="1" destOrd="0" presId="urn:microsoft.com/office/officeart/2005/8/layout/hierarchy3"/>
    <dgm:cxn modelId="{3F84A159-00D2-4478-80AE-8D10987583AE}" type="presParOf" srcId="{34C8F4AA-A009-4EE4-83C3-C51CCEBAA8CD}" destId="{0FFD5652-51B9-4928-8000-9B2E4D2C39C3}" srcOrd="0" destOrd="0" presId="urn:microsoft.com/office/officeart/2005/8/layout/hierarchy3"/>
    <dgm:cxn modelId="{48D4D22C-D413-4322-8DE0-F356279D4EC3}" type="presParOf" srcId="{0FFD5652-51B9-4928-8000-9B2E4D2C39C3}" destId="{CA1D3872-1FAC-4BE9-B0D8-0342F5C5C37A}" srcOrd="0" destOrd="0" presId="urn:microsoft.com/office/officeart/2005/8/layout/hierarchy3"/>
    <dgm:cxn modelId="{EFECE73A-0C5F-4B5B-9AA2-700A946E130B}" type="presParOf" srcId="{0FFD5652-51B9-4928-8000-9B2E4D2C39C3}" destId="{6605F1FD-7EB9-48FE-862F-5C53909BA8CA}" srcOrd="1" destOrd="0" presId="urn:microsoft.com/office/officeart/2005/8/layout/hierarchy3"/>
    <dgm:cxn modelId="{B8338EE7-2DF2-4D5F-A0B5-EA5C069B9A84}" type="presParOf" srcId="{34C8F4AA-A009-4EE4-83C3-C51CCEBAA8CD}" destId="{3E556D48-47A8-49C9-8931-8DAD31FB3965}" srcOrd="1" destOrd="0" presId="urn:microsoft.com/office/officeart/2005/8/layout/hierarchy3"/>
    <dgm:cxn modelId="{D6E99ACF-5114-4B5D-A289-611704F4A4F8}" type="presParOf" srcId="{3E556D48-47A8-49C9-8931-8DAD31FB3965}" destId="{B9EAC960-122E-4093-8238-4D3B36CAE046}" srcOrd="0" destOrd="0" presId="urn:microsoft.com/office/officeart/2005/8/layout/hierarchy3"/>
    <dgm:cxn modelId="{DCC43190-F02D-4B9A-9CD8-453F1A79FE2E}" type="presParOf" srcId="{3E556D48-47A8-49C9-8931-8DAD31FB3965}" destId="{3493852A-3918-4CBF-A909-FEAD4E51EF11}" srcOrd="1" destOrd="0" presId="urn:microsoft.com/office/officeart/2005/8/layout/hierarchy3"/>
    <dgm:cxn modelId="{806C7235-EB8B-48B0-B8E7-1A87EC7EAEB2}" type="presParOf" srcId="{3E556D48-47A8-49C9-8931-8DAD31FB3965}" destId="{F36FFD2C-0EFF-4A48-81CE-167303AA2739}" srcOrd="2" destOrd="0" presId="urn:microsoft.com/office/officeart/2005/8/layout/hierarchy3"/>
    <dgm:cxn modelId="{283ADD27-5139-490C-B5AB-92788B539F3E}" type="presParOf" srcId="{3E556D48-47A8-49C9-8931-8DAD31FB3965}" destId="{9436352B-A3D5-4693-92AD-F5BCEE23D5DC}" srcOrd="3" destOrd="0" presId="urn:microsoft.com/office/officeart/2005/8/layout/hierarchy3"/>
    <dgm:cxn modelId="{466AE2DA-907D-4C23-9228-3F0346528F9F}" type="presParOf" srcId="{3E556D48-47A8-49C9-8931-8DAD31FB3965}" destId="{DCB71082-82FD-4BC1-A118-8D5B1F93BEAB}" srcOrd="4" destOrd="0" presId="urn:microsoft.com/office/officeart/2005/8/layout/hierarchy3"/>
    <dgm:cxn modelId="{0EC4BA8A-2543-4346-8334-8FABE1AA930E}" type="presParOf" srcId="{3E556D48-47A8-49C9-8931-8DAD31FB3965}" destId="{9693BA54-D358-4DDC-89DF-34E6F8FEB8CF}" srcOrd="5" destOrd="0" presId="urn:microsoft.com/office/officeart/2005/8/layout/hierarchy3"/>
    <dgm:cxn modelId="{FA6CDFB6-F930-488D-8F8A-969E2CC53DDD}" type="presParOf" srcId="{0F6C525F-0B71-4E07-9460-019A97157898}" destId="{E82EC193-5F2C-43A6-AE2E-DD480007359E}" srcOrd="2" destOrd="0" presId="urn:microsoft.com/office/officeart/2005/8/layout/hierarchy3"/>
    <dgm:cxn modelId="{C471528D-3340-40E8-9F26-EA0F8069880D}" type="presParOf" srcId="{E82EC193-5F2C-43A6-AE2E-DD480007359E}" destId="{5A9E6BD2-35E2-42D5-85AF-5C4839B76CCE}" srcOrd="0" destOrd="0" presId="urn:microsoft.com/office/officeart/2005/8/layout/hierarchy3"/>
    <dgm:cxn modelId="{27CA7FEE-6243-483A-9AF3-64D45B4E66FF}" type="presParOf" srcId="{5A9E6BD2-35E2-42D5-85AF-5C4839B76CCE}" destId="{B8B64ED1-1856-4F1A-A746-BBA4E01C011E}" srcOrd="0" destOrd="0" presId="urn:microsoft.com/office/officeart/2005/8/layout/hierarchy3"/>
    <dgm:cxn modelId="{19C5C8F2-9683-466C-9A9E-184305F45ED8}" type="presParOf" srcId="{5A9E6BD2-35E2-42D5-85AF-5C4839B76CCE}" destId="{54256F9F-BEF5-4693-BCA8-42CEEEE3B424}" srcOrd="1" destOrd="0" presId="urn:microsoft.com/office/officeart/2005/8/layout/hierarchy3"/>
    <dgm:cxn modelId="{BF4EFF5A-C4FB-4594-A66D-436EDF29E6EC}" type="presParOf" srcId="{E82EC193-5F2C-43A6-AE2E-DD480007359E}" destId="{0DA2D382-2B8A-4E7A-8372-A23DE00CC799}" srcOrd="1" destOrd="0" presId="urn:microsoft.com/office/officeart/2005/8/layout/hierarchy3"/>
    <dgm:cxn modelId="{5BDB214B-F467-4779-90C6-05630E677F43}" type="presParOf" srcId="{0DA2D382-2B8A-4E7A-8372-A23DE00CC799}" destId="{67A7FABA-0BA0-4F3F-88A0-33FC912E2FF1}" srcOrd="0" destOrd="0" presId="urn:microsoft.com/office/officeart/2005/8/layout/hierarchy3"/>
    <dgm:cxn modelId="{4709C6F9-8995-4BF0-953D-D7B3848681DA}" type="presParOf" srcId="{0DA2D382-2B8A-4E7A-8372-A23DE00CC799}" destId="{F4E0CA0D-11CB-4BE8-9183-9D427CE7E325}" srcOrd="1" destOrd="0" presId="urn:microsoft.com/office/officeart/2005/8/layout/hierarchy3"/>
    <dgm:cxn modelId="{B1D31A84-2B0F-4307-B5EE-52F1C50FA82E}" type="presParOf" srcId="{0DA2D382-2B8A-4E7A-8372-A23DE00CC799}" destId="{67598C4F-FB10-4EFE-AFD5-3DC90E91EC70}" srcOrd="2" destOrd="0" presId="urn:microsoft.com/office/officeart/2005/8/layout/hierarchy3"/>
    <dgm:cxn modelId="{C9593894-4226-40E5-9A40-753C3FFD6175}" type="presParOf" srcId="{0DA2D382-2B8A-4E7A-8372-A23DE00CC799}" destId="{54FEA440-25B3-4BC2-A9FE-E45C820E28A6}" srcOrd="3" destOrd="0" presId="urn:microsoft.com/office/officeart/2005/8/layout/hierarchy3"/>
    <dgm:cxn modelId="{7B6A297D-8A15-45DD-BDB2-EA824296D663}" type="presParOf" srcId="{0DA2D382-2B8A-4E7A-8372-A23DE00CC799}" destId="{E96E91F2-45C5-4C6F-B83D-68F7E7D0C19C}" srcOrd="4" destOrd="0" presId="urn:microsoft.com/office/officeart/2005/8/layout/hierarchy3"/>
    <dgm:cxn modelId="{C3B50E99-8E8C-490C-BEFB-4651A1202B4C}" type="presParOf" srcId="{0DA2D382-2B8A-4E7A-8372-A23DE00CC799}" destId="{0C464BB0-5E5D-4CA1-8360-926242837361}" srcOrd="5" destOrd="0" presId="urn:microsoft.com/office/officeart/2005/8/layout/hierarchy3"/>
    <dgm:cxn modelId="{AAC3C5F5-25EB-4600-B65F-64B441855A6A}" type="presParOf" srcId="{0DA2D382-2B8A-4E7A-8372-A23DE00CC799}" destId="{2BBE4223-90C8-4A4E-B6BA-1FA034E73AD8}" srcOrd="6" destOrd="0" presId="urn:microsoft.com/office/officeart/2005/8/layout/hierarchy3"/>
    <dgm:cxn modelId="{DA4D8B6C-229D-48F4-996C-98ADDCC6EDAF}" type="presParOf" srcId="{0DA2D382-2B8A-4E7A-8372-A23DE00CC799}" destId="{A25B1DB2-2528-4C7B-85CA-EC7438F20B94}" srcOrd="7" destOrd="0" presId="urn:microsoft.com/office/officeart/2005/8/layout/hierarchy3"/>
    <dgm:cxn modelId="{F1998E7A-8D24-4F0B-A709-B48590B5A71D}" type="presParOf" srcId="{0DA2D382-2B8A-4E7A-8372-A23DE00CC799}" destId="{A7CCF15D-AA94-4EDE-B7B6-72D7B39B81BD}" srcOrd="8" destOrd="0" presId="urn:microsoft.com/office/officeart/2005/8/layout/hierarchy3"/>
    <dgm:cxn modelId="{C668D103-BC97-49B2-989E-C947CFE730C3}" type="presParOf" srcId="{0DA2D382-2B8A-4E7A-8372-A23DE00CC799}" destId="{6E2AFCAB-B483-4C25-A17E-0DADE77026E1}" srcOrd="9" destOrd="0" presId="urn:microsoft.com/office/officeart/2005/8/layout/hierarchy3"/>
    <dgm:cxn modelId="{1FAF55FF-02F6-488D-A70E-43ED6ABF4D7D}" type="presParOf" srcId="{0DA2D382-2B8A-4E7A-8372-A23DE00CC799}" destId="{7B26E554-0C5B-4FC5-A3CB-1D757B910813}" srcOrd="10" destOrd="0" presId="urn:microsoft.com/office/officeart/2005/8/layout/hierarchy3"/>
    <dgm:cxn modelId="{E4F64E33-20C3-4C89-83B9-124FD8926601}" type="presParOf" srcId="{0DA2D382-2B8A-4E7A-8372-A23DE00CC799}" destId="{AB4F148E-D0CE-44CD-AA8D-DBA71E16B7AE}" srcOrd="11" destOrd="0" presId="urn:microsoft.com/office/officeart/2005/8/layout/hierarchy3"/>
    <dgm:cxn modelId="{8868ACBF-120B-4DB9-9572-96C498113B6B}" type="presParOf" srcId="{0F6C525F-0B71-4E07-9460-019A97157898}" destId="{CD96686E-E7E7-4CEE-AD6C-99591A43645D}" srcOrd="3" destOrd="0" presId="urn:microsoft.com/office/officeart/2005/8/layout/hierarchy3"/>
    <dgm:cxn modelId="{51514CF1-D05E-4D17-9FDF-E823B1585A5E}" type="presParOf" srcId="{CD96686E-E7E7-4CEE-AD6C-99591A43645D}" destId="{6BCF3A76-34D4-4983-B9F8-BC2FFD38272B}" srcOrd="0" destOrd="0" presId="urn:microsoft.com/office/officeart/2005/8/layout/hierarchy3"/>
    <dgm:cxn modelId="{89C76AC3-3110-4C5B-A997-7D092E47372E}" type="presParOf" srcId="{6BCF3A76-34D4-4983-B9F8-BC2FFD38272B}" destId="{9B31FD2C-237E-4919-BEF7-EFBE4502D056}" srcOrd="0" destOrd="0" presId="urn:microsoft.com/office/officeart/2005/8/layout/hierarchy3"/>
    <dgm:cxn modelId="{16E2C2A2-3058-4575-A09D-12231AC499AE}" type="presParOf" srcId="{6BCF3A76-34D4-4983-B9F8-BC2FFD38272B}" destId="{EE25C9D2-4625-42ED-BFC1-F876F03EEEF0}" srcOrd="1" destOrd="0" presId="urn:microsoft.com/office/officeart/2005/8/layout/hierarchy3"/>
    <dgm:cxn modelId="{CB18D1A4-E00D-4E7B-A78D-C0C779769F2D}" type="presParOf" srcId="{CD96686E-E7E7-4CEE-AD6C-99591A43645D}" destId="{A2E0112D-CD15-4D98-BAD6-7F9CBA461D81}" srcOrd="1" destOrd="0" presId="urn:microsoft.com/office/officeart/2005/8/layout/hierarchy3"/>
    <dgm:cxn modelId="{9616AB6C-F8C7-45AE-B7FB-2504C735A786}" type="presParOf" srcId="{A2E0112D-CD15-4D98-BAD6-7F9CBA461D81}" destId="{830A4078-DA41-43D3-910E-E92703111504}" srcOrd="0" destOrd="0" presId="urn:microsoft.com/office/officeart/2005/8/layout/hierarchy3"/>
    <dgm:cxn modelId="{C86B00DF-6770-450F-9DDD-F6E7A545D64F}" type="presParOf" srcId="{A2E0112D-CD15-4D98-BAD6-7F9CBA461D81}" destId="{0602F1AD-273D-41FE-9400-0E9ACFDB050E}" srcOrd="1" destOrd="0" presId="urn:microsoft.com/office/officeart/2005/8/layout/hierarchy3"/>
    <dgm:cxn modelId="{66C1A931-8535-4F6D-99EF-26248A347702}" type="presParOf" srcId="{A2E0112D-CD15-4D98-BAD6-7F9CBA461D81}" destId="{A9095F55-5DC0-4122-B5B7-65849DE3087F}" srcOrd="2" destOrd="0" presId="urn:microsoft.com/office/officeart/2005/8/layout/hierarchy3"/>
    <dgm:cxn modelId="{E6D3E39A-0A6F-4B7D-B79B-992BCC49CDC7}" type="presParOf" srcId="{A2E0112D-CD15-4D98-BAD6-7F9CBA461D81}" destId="{8DEFAB2B-8225-4C0A-ABF0-B99C91493608}" srcOrd="3" destOrd="0" presId="urn:microsoft.com/office/officeart/2005/8/layout/hierarchy3"/>
    <dgm:cxn modelId="{5F858FF1-26FD-4905-B1E3-5DE68143DA45}" type="presParOf" srcId="{A2E0112D-CD15-4D98-BAD6-7F9CBA461D81}" destId="{EB6EBD5A-C704-45D5-BFDC-89AF46D361D4}" srcOrd="4" destOrd="0" presId="urn:microsoft.com/office/officeart/2005/8/layout/hierarchy3"/>
    <dgm:cxn modelId="{AC069E08-520E-478F-81EE-91A142BA2F7A}" type="presParOf" srcId="{A2E0112D-CD15-4D98-BAD6-7F9CBA461D81}" destId="{09D4ABF1-C5EC-4A00-A5B0-0F080255E5E8}" srcOrd="5" destOrd="0" presId="urn:microsoft.com/office/officeart/2005/8/layout/hierarchy3"/>
    <dgm:cxn modelId="{D116694D-6C13-43E2-8CEE-F8EA1B0B613A}" type="presParOf" srcId="{0F6C525F-0B71-4E07-9460-019A97157898}" destId="{0997DA5A-57ED-4041-A483-1FB7A32DAC2F}" srcOrd="4" destOrd="0" presId="urn:microsoft.com/office/officeart/2005/8/layout/hierarchy3"/>
    <dgm:cxn modelId="{B2A04D5D-B425-40D2-9E61-B913E1D7E985}" type="presParOf" srcId="{0997DA5A-57ED-4041-A483-1FB7A32DAC2F}" destId="{60558043-9E35-452B-AF35-CFB3EADCF74C}" srcOrd="0" destOrd="0" presId="urn:microsoft.com/office/officeart/2005/8/layout/hierarchy3"/>
    <dgm:cxn modelId="{EB423400-A644-441A-9EF3-A81B49C0D1E9}" type="presParOf" srcId="{60558043-9E35-452B-AF35-CFB3EADCF74C}" destId="{CAECF833-8CD8-42AC-AA34-29F949A5234C}" srcOrd="0" destOrd="0" presId="urn:microsoft.com/office/officeart/2005/8/layout/hierarchy3"/>
    <dgm:cxn modelId="{D4E8303C-39BD-494B-9E8E-8007E9D95376}" type="presParOf" srcId="{60558043-9E35-452B-AF35-CFB3EADCF74C}" destId="{4ECAA301-BFDE-473E-814C-E02156CB5D8C}" srcOrd="1" destOrd="0" presId="urn:microsoft.com/office/officeart/2005/8/layout/hierarchy3"/>
    <dgm:cxn modelId="{2D475CD9-758C-4145-B40C-C0F4CFB46E3C}" type="presParOf" srcId="{0997DA5A-57ED-4041-A483-1FB7A32DAC2F}" destId="{9C693160-2B96-4189-9419-EADCFCF1B044}" srcOrd="1" destOrd="0" presId="urn:microsoft.com/office/officeart/2005/8/layout/hierarchy3"/>
    <dgm:cxn modelId="{3F457B5E-96B9-4258-8138-283749F60AB0}" type="presParOf" srcId="{9C693160-2B96-4189-9419-EADCFCF1B044}" destId="{198C37DB-2DFD-4271-8969-BA9355D960CF}" srcOrd="0" destOrd="0" presId="urn:microsoft.com/office/officeart/2005/8/layout/hierarchy3"/>
    <dgm:cxn modelId="{EC7E5179-5796-451B-AB1F-3F038EEEB705}" type="presParOf" srcId="{9C693160-2B96-4189-9419-EADCFCF1B044}" destId="{2D98AD89-16F2-487B-9E1D-A4B79153D1E5}" srcOrd="1" destOrd="0" presId="urn:microsoft.com/office/officeart/2005/8/layout/hierarchy3"/>
    <dgm:cxn modelId="{01E57C42-CD18-4023-899F-0DEEAA535B25}" type="presParOf" srcId="{9C693160-2B96-4189-9419-EADCFCF1B044}" destId="{34B797F7-A3CF-4374-AE27-BFC15339FE8C}" srcOrd="2" destOrd="0" presId="urn:microsoft.com/office/officeart/2005/8/layout/hierarchy3"/>
    <dgm:cxn modelId="{E6F8BC8A-8D47-499A-92A2-D24E29DD74A7}" type="presParOf" srcId="{9C693160-2B96-4189-9419-EADCFCF1B044}" destId="{054268E3-D8EF-4BA9-8213-7E79E0ABD468}"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A06F6F-5EB3-4222-B1A0-D0FD5CFAD428}" type="doc">
      <dgm:prSet loTypeId="urn:microsoft.com/office/officeart/2005/8/layout/hierarchy3" loCatId="list" qsTypeId="urn:microsoft.com/office/officeart/2005/8/quickstyle/simple1" qsCatId="simple" csTypeId="urn:microsoft.com/office/officeart/2005/8/colors/accent3_1" csCatId="accent3" phldr="1"/>
      <dgm:spPr/>
      <dgm:t>
        <a:bodyPr/>
        <a:lstStyle/>
        <a:p>
          <a:endParaRPr lang="en-AU"/>
        </a:p>
      </dgm:t>
    </dgm:pt>
    <dgm:pt modelId="{E41ACC00-7576-4EF9-A0D8-64F7F623443B}">
      <dgm:prSet phldrT="[Text]" custT="1"/>
      <dgm:spPr/>
      <dgm:t>
        <a:bodyPr/>
        <a:lstStyle/>
        <a:p>
          <a:pPr rtl="0"/>
          <a:r>
            <a:rPr lang="en-AU" sz="800" b="1">
              <a:effectLst/>
            </a:rPr>
            <a:t>Contribute towards a Circular Economy through Waste Management and Resource Recovery</a:t>
          </a:r>
          <a:r>
            <a:rPr lang="en-AU" sz="800" b="1">
              <a:effectLst/>
              <a:latin typeface="Calibri"/>
            </a:rPr>
            <a:t> </a:t>
          </a:r>
          <a:endParaRPr lang="en-AU" sz="800" b="1"/>
        </a:p>
      </dgm:t>
    </dgm:pt>
    <dgm:pt modelId="{0AFEA1FE-275E-45D4-B83E-43EE62B5C7C2}" type="parTrans" cxnId="{6B7BA862-34A1-412A-ADFF-5120EE8D91EC}">
      <dgm:prSet/>
      <dgm:spPr/>
      <dgm:t>
        <a:bodyPr/>
        <a:lstStyle/>
        <a:p>
          <a:endParaRPr lang="en-AU"/>
        </a:p>
      </dgm:t>
    </dgm:pt>
    <dgm:pt modelId="{B407FC53-EFD7-4542-A868-ECCBF42E987B}" type="sibTrans" cxnId="{6B7BA862-34A1-412A-ADFF-5120EE8D91EC}">
      <dgm:prSet/>
      <dgm:spPr/>
      <dgm:t>
        <a:bodyPr/>
        <a:lstStyle/>
        <a:p>
          <a:endParaRPr lang="en-AU"/>
        </a:p>
      </dgm:t>
    </dgm:pt>
    <dgm:pt modelId="{63D0A4F4-D799-410A-9A5A-BEF688197652}">
      <dgm:prSet phldrT="[Text]" custT="1"/>
      <dgm:spPr/>
      <dgm:t>
        <a:bodyPr/>
        <a:lstStyle/>
        <a:p>
          <a:pPr algn="l">
            <a:buFont typeface="Arial" panose="020B0604020202020204" pitchFamily="34" charset="0"/>
            <a:buChar char="•"/>
          </a:pPr>
          <a:r>
            <a:rPr lang="en-US" sz="700">
              <a:effectLst/>
              <a:latin typeface="Calibri"/>
              <a:ea typeface="Calibri" panose="020F0502020204030204" pitchFamily="34" charset="0"/>
              <a:cs typeface="Calibri"/>
            </a:rPr>
            <a:t>1.1 </a:t>
          </a:r>
          <a:r>
            <a:rPr lang="en-AU" sz="700">
              <a:effectLst/>
            </a:rPr>
            <a:t>Increase the quality of material sent to recycling facilities for processing.</a:t>
          </a:r>
          <a:endParaRPr lang="en-AU" sz="700"/>
        </a:p>
      </dgm:t>
    </dgm:pt>
    <dgm:pt modelId="{3A2F312E-6B79-4558-8940-38DCB77E554C}" type="parTrans" cxnId="{5BBB13E4-8BF3-41CC-B9E4-26CF2AC517F3}">
      <dgm:prSet/>
      <dgm:spPr/>
      <dgm:t>
        <a:bodyPr/>
        <a:lstStyle/>
        <a:p>
          <a:endParaRPr lang="en-AU"/>
        </a:p>
      </dgm:t>
    </dgm:pt>
    <dgm:pt modelId="{F649A701-6389-4DE0-AA49-BC3CC74EFFED}" type="sibTrans" cxnId="{5BBB13E4-8BF3-41CC-B9E4-26CF2AC517F3}">
      <dgm:prSet/>
      <dgm:spPr/>
      <dgm:t>
        <a:bodyPr/>
        <a:lstStyle/>
        <a:p>
          <a:endParaRPr lang="en-AU"/>
        </a:p>
      </dgm:t>
    </dgm:pt>
    <dgm:pt modelId="{2146C56D-B601-4D01-8241-A7ADADE31A1C}">
      <dgm:prSet phldrT="[Text]" custT="1"/>
      <dgm:spPr/>
      <dgm:t>
        <a:bodyPr/>
        <a:lstStyle/>
        <a:p>
          <a:r>
            <a:rPr lang="en-AU" sz="800" b="1">
              <a:effectLst/>
            </a:rPr>
            <a:t>Conserve Enhance and Restore the Natural Environment</a:t>
          </a:r>
          <a:endParaRPr lang="en-AU" sz="800" b="1"/>
        </a:p>
      </dgm:t>
    </dgm:pt>
    <dgm:pt modelId="{3F31F558-C1C6-457E-A5C1-180D6A1C2127}" type="parTrans" cxnId="{3676365A-892B-4EEB-9CEC-1C4515EA8D28}">
      <dgm:prSet/>
      <dgm:spPr/>
      <dgm:t>
        <a:bodyPr/>
        <a:lstStyle/>
        <a:p>
          <a:endParaRPr lang="en-AU"/>
        </a:p>
      </dgm:t>
    </dgm:pt>
    <dgm:pt modelId="{FAA69CBA-E175-4A9D-BB2C-C537201B7006}" type="sibTrans" cxnId="{3676365A-892B-4EEB-9CEC-1C4515EA8D28}">
      <dgm:prSet/>
      <dgm:spPr/>
      <dgm:t>
        <a:bodyPr/>
        <a:lstStyle/>
        <a:p>
          <a:endParaRPr lang="en-AU"/>
        </a:p>
      </dgm:t>
    </dgm:pt>
    <dgm:pt modelId="{7B42BAF5-D05D-4F75-AC6C-34F1B55324C8}">
      <dgm:prSet phldrT="[Text]" custT="1"/>
      <dgm:spPr/>
      <dgm:t>
        <a:bodyPr/>
        <a:lstStyle/>
        <a:p>
          <a:pPr algn="l"/>
          <a:r>
            <a:rPr lang="en-US" sz="700">
              <a:effectLst/>
              <a:latin typeface="Calibri"/>
              <a:ea typeface="Calibri" panose="020F0502020204030204" pitchFamily="34" charset="0"/>
              <a:cs typeface="Calibri"/>
            </a:rPr>
            <a:t>2.1 </a:t>
          </a:r>
          <a:r>
            <a:rPr lang="en-AU" sz="700">
              <a:effectLst/>
            </a:rPr>
            <a:t>Identify, conserve, enhance and restore the ecological values of Casey’s Natural Environment particularly habitats of native plants and animals.</a:t>
          </a:r>
          <a:endParaRPr lang="en-AU" sz="700"/>
        </a:p>
      </dgm:t>
    </dgm:pt>
    <dgm:pt modelId="{937B06ED-BF82-4B49-83A5-F788AAA5B4B5}" type="parTrans" cxnId="{64363386-C342-4755-98C0-0D43D710AF73}">
      <dgm:prSet/>
      <dgm:spPr/>
      <dgm:t>
        <a:bodyPr/>
        <a:lstStyle/>
        <a:p>
          <a:endParaRPr lang="en-AU"/>
        </a:p>
      </dgm:t>
    </dgm:pt>
    <dgm:pt modelId="{82D90591-74B3-47B0-8788-46378C5060C0}" type="sibTrans" cxnId="{64363386-C342-4755-98C0-0D43D710AF73}">
      <dgm:prSet/>
      <dgm:spPr/>
      <dgm:t>
        <a:bodyPr/>
        <a:lstStyle/>
        <a:p>
          <a:endParaRPr lang="en-AU"/>
        </a:p>
      </dgm:t>
    </dgm:pt>
    <dgm:pt modelId="{61D5CBAD-99A2-4277-B932-4D8AE3AB68FF}">
      <dgm:prSet phldrT="[Text]" custT="1"/>
      <dgm:spPr/>
      <dgm:t>
        <a:bodyPr/>
        <a:lstStyle/>
        <a:p>
          <a:pPr algn="l"/>
          <a:r>
            <a:rPr lang="en-US" sz="700">
              <a:effectLst/>
              <a:latin typeface="Calibri"/>
              <a:ea typeface="Calibri" panose="020F0502020204030204" pitchFamily="34" charset="0"/>
              <a:cs typeface="Calibri"/>
            </a:rPr>
            <a:t>1.2 </a:t>
          </a:r>
          <a:r>
            <a:rPr lang="en-AU" sz="700">
              <a:effectLst/>
            </a:rPr>
            <a:t>Facilitate establishment of an Advanced Waste Processing facility in Southeast Melbourne</a:t>
          </a:r>
          <a:endParaRPr lang="en-AU" sz="700"/>
        </a:p>
      </dgm:t>
    </dgm:pt>
    <dgm:pt modelId="{76B19F45-1F54-4E8F-B438-02617CB12C35}" type="parTrans" cxnId="{D910B6FA-D4C0-4BCF-B764-D41B4F6AB4EC}">
      <dgm:prSet/>
      <dgm:spPr/>
      <dgm:t>
        <a:bodyPr/>
        <a:lstStyle/>
        <a:p>
          <a:endParaRPr lang="en-AU"/>
        </a:p>
      </dgm:t>
    </dgm:pt>
    <dgm:pt modelId="{02B8D434-D70B-44F5-A282-9EC5AD30F5AA}" type="sibTrans" cxnId="{D910B6FA-D4C0-4BCF-B764-D41B4F6AB4EC}">
      <dgm:prSet/>
      <dgm:spPr/>
      <dgm:t>
        <a:bodyPr/>
        <a:lstStyle/>
        <a:p>
          <a:endParaRPr lang="en-AU"/>
        </a:p>
      </dgm:t>
    </dgm:pt>
    <dgm:pt modelId="{CA09636C-7F22-41BE-9E59-62C63BF41D32}">
      <dgm:prSet phldrT="[Text]" custT="1"/>
      <dgm:spPr/>
      <dgm:t>
        <a:bodyPr/>
        <a:lstStyle/>
        <a:p>
          <a:pPr algn="l"/>
          <a:r>
            <a:rPr lang="en-AU" sz="700">
              <a:effectLst/>
            </a:rPr>
            <a:t>1.3 Facilitate roll out of Recycling Victoria’s Kerbside Reform program.</a:t>
          </a:r>
          <a:endParaRPr lang="en-AU" sz="700"/>
        </a:p>
      </dgm:t>
    </dgm:pt>
    <dgm:pt modelId="{75DAE9C5-BBE1-4FD3-ADEB-59714C923FEB}" type="parTrans" cxnId="{8F8FA0E9-9633-4575-9F47-5AD4DD2D6265}">
      <dgm:prSet/>
      <dgm:spPr/>
      <dgm:t>
        <a:bodyPr/>
        <a:lstStyle/>
        <a:p>
          <a:endParaRPr lang="en-AU"/>
        </a:p>
      </dgm:t>
    </dgm:pt>
    <dgm:pt modelId="{6A81F027-0892-4853-8313-66BA5324129F}" type="sibTrans" cxnId="{8F8FA0E9-9633-4575-9F47-5AD4DD2D6265}">
      <dgm:prSet/>
      <dgm:spPr/>
      <dgm:t>
        <a:bodyPr/>
        <a:lstStyle/>
        <a:p>
          <a:endParaRPr lang="en-AU"/>
        </a:p>
      </dgm:t>
    </dgm:pt>
    <dgm:pt modelId="{CF4F6BD8-3C59-4A18-A737-747AC34890D2}">
      <dgm:prSet phldrT="[Text]" custT="1"/>
      <dgm:spPr/>
      <dgm:t>
        <a:bodyPr/>
        <a:lstStyle/>
        <a:p>
          <a:pPr algn="l"/>
          <a:r>
            <a:rPr lang="en-US" sz="700">
              <a:effectLst/>
              <a:latin typeface="Calibri"/>
              <a:ea typeface="Calibri" panose="020F0502020204030204" pitchFamily="34" charset="0"/>
              <a:cs typeface="Calibri"/>
            </a:rPr>
            <a:t>2.2 </a:t>
          </a:r>
          <a:r>
            <a:rPr lang="en-AU" sz="700">
              <a:effectLst/>
            </a:rPr>
            <a:t>Increase canopy cover to contribute to a net gain in Casey.</a:t>
          </a:r>
          <a:endParaRPr lang="en-AU" sz="700"/>
        </a:p>
      </dgm:t>
    </dgm:pt>
    <dgm:pt modelId="{BB40EC09-1031-4EB6-AEE9-8BC3EB8F47FA}" type="parTrans" cxnId="{108A2C9A-76DE-4818-8D67-FFC9402290E1}">
      <dgm:prSet/>
      <dgm:spPr/>
      <dgm:t>
        <a:bodyPr/>
        <a:lstStyle/>
        <a:p>
          <a:endParaRPr lang="en-AU"/>
        </a:p>
      </dgm:t>
    </dgm:pt>
    <dgm:pt modelId="{534CCE01-4198-4EC6-B9A9-15DF7E32C501}" type="sibTrans" cxnId="{108A2C9A-76DE-4818-8D67-FFC9402290E1}">
      <dgm:prSet/>
      <dgm:spPr/>
      <dgm:t>
        <a:bodyPr/>
        <a:lstStyle/>
        <a:p>
          <a:endParaRPr lang="en-AU"/>
        </a:p>
      </dgm:t>
    </dgm:pt>
    <dgm:pt modelId="{4DBB9683-C536-4F03-B900-E8CEA53DF7BC}">
      <dgm:prSet phldrT="[Text]" custT="1"/>
      <dgm:spPr/>
      <dgm:t>
        <a:bodyPr/>
        <a:lstStyle/>
        <a:p>
          <a:pPr algn="l"/>
          <a:r>
            <a:rPr lang="en-US" sz="700">
              <a:effectLst/>
              <a:latin typeface="Calibri"/>
              <a:ea typeface="Calibri" panose="020F0502020204030204" pitchFamily="34" charset="0"/>
              <a:cs typeface="Calibri"/>
            </a:rPr>
            <a:t>2.3 </a:t>
          </a:r>
          <a:r>
            <a:rPr lang="en-AU" sz="700">
              <a:effectLst/>
            </a:rPr>
            <a:t>Empower the community to partner in biodiversity conservation and restoration initiatives.</a:t>
          </a:r>
          <a:endParaRPr lang="en-AU" sz="700"/>
        </a:p>
      </dgm:t>
    </dgm:pt>
    <dgm:pt modelId="{B22C7F41-5CE2-4CB0-BE3D-87B01C2FBD2E}" type="parTrans" cxnId="{0C8938C9-986F-4DEC-A952-7EBF9CBA6371}">
      <dgm:prSet/>
      <dgm:spPr/>
      <dgm:t>
        <a:bodyPr/>
        <a:lstStyle/>
        <a:p>
          <a:endParaRPr lang="en-AU"/>
        </a:p>
      </dgm:t>
    </dgm:pt>
    <dgm:pt modelId="{99C08C22-B8FE-4434-A1CA-5669139C823D}" type="sibTrans" cxnId="{0C8938C9-986F-4DEC-A952-7EBF9CBA6371}">
      <dgm:prSet/>
      <dgm:spPr/>
      <dgm:t>
        <a:bodyPr/>
        <a:lstStyle/>
        <a:p>
          <a:endParaRPr lang="en-AU"/>
        </a:p>
      </dgm:t>
    </dgm:pt>
    <dgm:pt modelId="{C2095B14-7FD3-4636-B2F4-77B4747B10E8}">
      <dgm:prSet phldrT="[Text]" custT="1"/>
      <dgm:spPr/>
      <dgm:t>
        <a:bodyPr/>
        <a:lstStyle/>
        <a:p>
          <a:pPr rtl="0"/>
          <a:r>
            <a:rPr lang="en-AU" sz="800" b="1">
              <a:effectLst/>
            </a:rPr>
            <a:t>Become a Climate Ready City Through Mitigation and Adaptation</a:t>
          </a:r>
          <a:r>
            <a:rPr lang="en-AU" sz="800" b="1">
              <a:effectLst/>
              <a:latin typeface="Calibri"/>
            </a:rPr>
            <a:t> </a:t>
          </a:r>
          <a:endParaRPr lang="en-AU" sz="800" b="1"/>
        </a:p>
      </dgm:t>
    </dgm:pt>
    <dgm:pt modelId="{250BB5DE-2A96-4457-AD1F-4DE532780DAB}" type="parTrans" cxnId="{F3575477-65A2-441C-A8FE-BD95FD6F38B5}">
      <dgm:prSet/>
      <dgm:spPr/>
      <dgm:t>
        <a:bodyPr/>
        <a:lstStyle/>
        <a:p>
          <a:endParaRPr lang="en-AU"/>
        </a:p>
      </dgm:t>
    </dgm:pt>
    <dgm:pt modelId="{9D87D807-BD37-460A-83A8-B41D81D82155}" type="sibTrans" cxnId="{F3575477-65A2-441C-A8FE-BD95FD6F38B5}">
      <dgm:prSet/>
      <dgm:spPr/>
      <dgm:t>
        <a:bodyPr/>
        <a:lstStyle/>
        <a:p>
          <a:endParaRPr lang="en-AU"/>
        </a:p>
      </dgm:t>
    </dgm:pt>
    <dgm:pt modelId="{C13F083C-A95B-41AA-85E2-578D3CFC3332}">
      <dgm:prSet phldrT="[Text]" custT="1"/>
      <dgm:spPr/>
      <dgm:t>
        <a:bodyPr anchor="t" anchorCtr="0"/>
        <a:lstStyle/>
        <a:p>
          <a:pPr algn="l"/>
          <a:r>
            <a:rPr lang="en-US" sz="700">
              <a:effectLst/>
              <a:latin typeface="Calibri"/>
              <a:ea typeface="Calibri" panose="020F0502020204030204" pitchFamily="34" charset="0"/>
              <a:cs typeface="Calibri"/>
            </a:rPr>
            <a:t>3.1 </a:t>
          </a:r>
          <a:r>
            <a:rPr lang="en-AU" sz="700">
              <a:effectLst/>
            </a:rPr>
            <a:t>Improve Energy Efficiency and increase the use of Renewable Energy Sources to mitigate Climate Change.</a:t>
          </a:r>
          <a:endParaRPr lang="en-AU" sz="700"/>
        </a:p>
      </dgm:t>
    </dgm:pt>
    <dgm:pt modelId="{C51A790A-12F6-493D-AB51-E85E2613A3BE}" type="parTrans" cxnId="{57BDA3F8-C60A-462F-8B0F-F0A79A461CE1}">
      <dgm:prSet/>
      <dgm:spPr/>
      <dgm:t>
        <a:bodyPr/>
        <a:lstStyle/>
        <a:p>
          <a:endParaRPr lang="en-AU"/>
        </a:p>
      </dgm:t>
    </dgm:pt>
    <dgm:pt modelId="{751EF73B-3174-47B9-9F46-4FBD33BD4278}" type="sibTrans" cxnId="{57BDA3F8-C60A-462F-8B0F-F0A79A461CE1}">
      <dgm:prSet/>
      <dgm:spPr/>
      <dgm:t>
        <a:bodyPr/>
        <a:lstStyle/>
        <a:p>
          <a:endParaRPr lang="en-AU"/>
        </a:p>
      </dgm:t>
    </dgm:pt>
    <dgm:pt modelId="{29E8233D-FDF3-44F2-998A-DF72FBCA9E7F}">
      <dgm:prSet phldrT="[Text]" custT="1"/>
      <dgm:spPr/>
      <dgm:t>
        <a:bodyPr lIns="0" tIns="0" rIns="0" bIns="0" anchor="ctr" anchorCtr="0"/>
        <a:lstStyle/>
        <a:p>
          <a:pPr algn="l" rtl="0"/>
          <a:r>
            <a:rPr lang="en-US" sz="700">
              <a:effectLst/>
              <a:latin typeface="Calibri"/>
              <a:ea typeface="Calibri" panose="020F0502020204030204" pitchFamily="34" charset="0"/>
              <a:cs typeface="Calibri"/>
            </a:rPr>
            <a:t>3.2 </a:t>
          </a:r>
          <a:r>
            <a:rPr lang="en-AU" sz="700">
              <a:effectLst/>
            </a:rPr>
            <a:t>Engage, Advocate and Empower the Community to reduce Carbon Emissions and Energy Consumption.</a:t>
          </a:r>
          <a:r>
            <a:rPr lang="en-AU" sz="700">
              <a:effectLst/>
              <a:latin typeface="Calibri"/>
            </a:rPr>
            <a:t> </a:t>
          </a:r>
          <a:endParaRPr lang="en-AU" sz="700"/>
        </a:p>
      </dgm:t>
    </dgm:pt>
    <dgm:pt modelId="{2BBD62AB-2FAC-4E5E-B691-165FBAE6E632}" type="parTrans" cxnId="{16A1F619-FAFB-42A6-89FB-1D1BFE8E1842}">
      <dgm:prSet/>
      <dgm:spPr/>
      <dgm:t>
        <a:bodyPr/>
        <a:lstStyle/>
        <a:p>
          <a:endParaRPr lang="en-AU"/>
        </a:p>
      </dgm:t>
    </dgm:pt>
    <dgm:pt modelId="{03F3D159-823C-4A90-94B5-AF855F6606E0}" type="sibTrans" cxnId="{16A1F619-FAFB-42A6-89FB-1D1BFE8E1842}">
      <dgm:prSet/>
      <dgm:spPr/>
      <dgm:t>
        <a:bodyPr/>
        <a:lstStyle/>
        <a:p>
          <a:endParaRPr lang="en-AU"/>
        </a:p>
      </dgm:t>
    </dgm:pt>
    <dgm:pt modelId="{6545FFC8-D6ED-4745-804E-71C09432635D}">
      <dgm:prSet phldrT="[Text]" custT="1"/>
      <dgm:spPr/>
      <dgm:t>
        <a:bodyPr lIns="0" tIns="0" rIns="0" bIns="0" anchor="ctr" anchorCtr="0"/>
        <a:lstStyle/>
        <a:p>
          <a:pPr algn="l"/>
          <a:r>
            <a:rPr lang="en-US" sz="700">
              <a:effectLst/>
              <a:latin typeface="Calibri"/>
              <a:ea typeface="Calibri" panose="020F0502020204030204" pitchFamily="34" charset="0"/>
              <a:cs typeface="Calibri"/>
            </a:rPr>
            <a:t>3.3 </a:t>
          </a:r>
          <a:r>
            <a:rPr lang="en-AU" sz="700">
              <a:effectLst/>
            </a:rPr>
            <a:t>Create an adaptive and resilient municipality which is responsive to a changing climate.</a:t>
          </a:r>
        </a:p>
        <a:p>
          <a:pPr algn="l"/>
          <a:endParaRPr lang="en-AU" sz="700"/>
        </a:p>
      </dgm:t>
    </dgm:pt>
    <dgm:pt modelId="{08C159A9-7F95-4CD6-BBD3-7653611DF637}" type="parTrans" cxnId="{96678B1E-F6B2-468B-A1D3-EDEF57B20219}">
      <dgm:prSet/>
      <dgm:spPr/>
      <dgm:t>
        <a:bodyPr/>
        <a:lstStyle/>
        <a:p>
          <a:endParaRPr lang="en-AU"/>
        </a:p>
      </dgm:t>
    </dgm:pt>
    <dgm:pt modelId="{A205AD64-E20D-4171-8C22-BDEC9E6AE572}" type="sibTrans" cxnId="{96678B1E-F6B2-468B-A1D3-EDEF57B20219}">
      <dgm:prSet/>
      <dgm:spPr/>
      <dgm:t>
        <a:bodyPr/>
        <a:lstStyle/>
        <a:p>
          <a:endParaRPr lang="en-AU"/>
        </a:p>
      </dgm:t>
    </dgm:pt>
    <dgm:pt modelId="{66082CBE-E392-459D-8EE3-2DB7A4857508}">
      <dgm:prSet phldrT="[Text]" custT="1"/>
      <dgm:spPr/>
      <dgm:t>
        <a:bodyPr/>
        <a:lstStyle/>
        <a:p>
          <a:pPr rtl="0"/>
          <a:r>
            <a:rPr lang="en-AU" sz="800" b="1">
              <a:effectLst/>
            </a:rPr>
            <a:t>Create a Water</a:t>
          </a:r>
          <a:r>
            <a:rPr lang="en-AU" sz="800" b="1">
              <a:effectLst/>
              <a:latin typeface="Calibri"/>
            </a:rPr>
            <a:t> </a:t>
          </a:r>
          <a:endParaRPr lang="en-AU" sz="800" b="1">
            <a:effectLst/>
          </a:endParaRPr>
        </a:p>
        <a:p>
          <a:r>
            <a:rPr lang="en-AU" sz="800" b="1">
              <a:effectLst/>
            </a:rPr>
            <a:t>Efficient City</a:t>
          </a:r>
          <a:endParaRPr lang="en-AU" sz="800" b="1"/>
        </a:p>
      </dgm:t>
    </dgm:pt>
    <dgm:pt modelId="{475A52CA-4844-4700-B65C-FD29A8169898}" type="parTrans" cxnId="{E7B85F1D-35A7-4393-BB33-D1CC6B2D29A0}">
      <dgm:prSet/>
      <dgm:spPr/>
      <dgm:t>
        <a:bodyPr/>
        <a:lstStyle/>
        <a:p>
          <a:endParaRPr lang="en-AU"/>
        </a:p>
      </dgm:t>
    </dgm:pt>
    <dgm:pt modelId="{0D72BA98-A50A-4466-B0A1-A32AAD7B6874}" type="sibTrans" cxnId="{E7B85F1D-35A7-4393-BB33-D1CC6B2D29A0}">
      <dgm:prSet/>
      <dgm:spPr/>
      <dgm:t>
        <a:bodyPr/>
        <a:lstStyle/>
        <a:p>
          <a:endParaRPr lang="en-AU"/>
        </a:p>
      </dgm:t>
    </dgm:pt>
    <dgm:pt modelId="{2D413BD3-04DE-4F5E-9679-4D335DE47976}">
      <dgm:prSet phldrT="[Text]"/>
      <dgm:spPr/>
      <dgm:t>
        <a:bodyPr/>
        <a:lstStyle/>
        <a:p>
          <a:pPr algn="l"/>
          <a:r>
            <a:rPr lang="en-US">
              <a:effectLst/>
              <a:latin typeface="Calibri"/>
              <a:ea typeface="Calibri" panose="020F0502020204030204" pitchFamily="34" charset="0"/>
              <a:cs typeface="Calibri"/>
            </a:rPr>
            <a:t>4.1 </a:t>
          </a:r>
          <a:r>
            <a:rPr lang="en-AU">
              <a:effectLst/>
            </a:rPr>
            <a:t>Improve water efficiency and increase the amount of water that is recovered for reuse and recycling.</a:t>
          </a:r>
          <a:endParaRPr lang="en-AU"/>
        </a:p>
      </dgm:t>
    </dgm:pt>
    <dgm:pt modelId="{AF6663A1-6348-41CC-8A07-6BC7C8C86965}" type="parTrans" cxnId="{E33A72A5-81FA-43D1-B67F-29B4E8FD3D1F}">
      <dgm:prSet/>
      <dgm:spPr/>
      <dgm:t>
        <a:bodyPr/>
        <a:lstStyle/>
        <a:p>
          <a:endParaRPr lang="en-AU"/>
        </a:p>
      </dgm:t>
    </dgm:pt>
    <dgm:pt modelId="{76D5DE91-6C7F-4322-B8B4-A8B9D40ACD78}" type="sibTrans" cxnId="{E33A72A5-81FA-43D1-B67F-29B4E8FD3D1F}">
      <dgm:prSet/>
      <dgm:spPr/>
      <dgm:t>
        <a:bodyPr/>
        <a:lstStyle/>
        <a:p>
          <a:endParaRPr lang="en-AU"/>
        </a:p>
      </dgm:t>
    </dgm:pt>
    <dgm:pt modelId="{76CEDD40-B011-4C28-97F1-7BCAD8476D39}">
      <dgm:prSet phldrT="[Text]"/>
      <dgm:spPr/>
      <dgm:t>
        <a:bodyPr/>
        <a:lstStyle/>
        <a:p>
          <a:pPr algn="l"/>
          <a:r>
            <a:rPr lang="en-US">
              <a:effectLst/>
              <a:latin typeface="Calibri"/>
              <a:ea typeface="Calibri" panose="020F0502020204030204" pitchFamily="34" charset="0"/>
              <a:cs typeface="Calibri"/>
            </a:rPr>
            <a:t>4.2 </a:t>
          </a:r>
          <a:r>
            <a:rPr lang="en-AU">
              <a:effectLst/>
            </a:rPr>
            <a:t>Reduce the amount and improve the quality of stormwater entering Port Phillip and Western Port Bay.</a:t>
          </a:r>
          <a:endParaRPr lang="en-AU"/>
        </a:p>
      </dgm:t>
    </dgm:pt>
    <dgm:pt modelId="{03A3C41D-2A52-4AD6-865A-F63D0EAB01F7}" type="parTrans" cxnId="{305CE25A-A3D0-4911-90ED-C382773A8084}">
      <dgm:prSet/>
      <dgm:spPr/>
      <dgm:t>
        <a:bodyPr/>
        <a:lstStyle/>
        <a:p>
          <a:endParaRPr lang="en-AU"/>
        </a:p>
      </dgm:t>
    </dgm:pt>
    <dgm:pt modelId="{D269317F-70FF-4469-925D-53C4EDC7DB41}" type="sibTrans" cxnId="{305CE25A-A3D0-4911-90ED-C382773A8084}">
      <dgm:prSet/>
      <dgm:spPr/>
      <dgm:t>
        <a:bodyPr/>
        <a:lstStyle/>
        <a:p>
          <a:endParaRPr lang="en-AU"/>
        </a:p>
      </dgm:t>
    </dgm:pt>
    <dgm:pt modelId="{A8F64390-EED8-46EE-84FD-8F67FD807A44}">
      <dgm:prSet phldrT="[Text]"/>
      <dgm:spPr/>
      <dgm:t>
        <a:bodyPr/>
        <a:lstStyle/>
        <a:p>
          <a:pPr algn="l"/>
          <a:r>
            <a:rPr lang="en-US">
              <a:effectLst/>
              <a:latin typeface="Calibri"/>
              <a:ea typeface="Calibri" panose="020F0502020204030204" pitchFamily="34" charset="0"/>
              <a:cs typeface="Calibri"/>
            </a:rPr>
            <a:t>4.3 </a:t>
          </a:r>
          <a:r>
            <a:rPr lang="en-AU">
              <a:effectLst/>
            </a:rPr>
            <a:t>Facilitate establishment of a South East regional integrated recycled water pipeline for the region.</a:t>
          </a:r>
          <a:endParaRPr lang="en-AU"/>
        </a:p>
      </dgm:t>
    </dgm:pt>
    <dgm:pt modelId="{F7ED5B27-8CD7-4411-82E3-6656E08A8F43}" type="parTrans" cxnId="{C0A9D379-BDC8-4B9E-96AC-F22B494E2F72}">
      <dgm:prSet/>
      <dgm:spPr/>
      <dgm:t>
        <a:bodyPr/>
        <a:lstStyle/>
        <a:p>
          <a:endParaRPr lang="en-AU"/>
        </a:p>
      </dgm:t>
    </dgm:pt>
    <dgm:pt modelId="{CFEE1BDA-079B-4833-BE8D-756240686635}" type="sibTrans" cxnId="{C0A9D379-BDC8-4B9E-96AC-F22B494E2F72}">
      <dgm:prSet/>
      <dgm:spPr/>
      <dgm:t>
        <a:bodyPr/>
        <a:lstStyle/>
        <a:p>
          <a:endParaRPr lang="en-AU"/>
        </a:p>
      </dgm:t>
    </dgm:pt>
    <dgm:pt modelId="{8EA4CAF2-AFB5-4AAD-970C-127D7F18AE29}">
      <dgm:prSet phldrT="[Text]" custT="1"/>
      <dgm:spPr/>
      <dgm:t>
        <a:bodyPr/>
        <a:lstStyle/>
        <a:p>
          <a:pPr algn="l" rtl="0">
            <a:buFont typeface="Symbol" panose="05050102010706020507" pitchFamily="18" charset="2"/>
            <a:buChar char=""/>
          </a:pPr>
          <a:r>
            <a:rPr lang="en-AU" sz="700">
              <a:effectLst/>
            </a:rPr>
            <a:t>1.4 Reduce Councils Corporate Waste, Improve Resource Recovery and increase use of recycled products.</a:t>
          </a:r>
          <a:r>
            <a:rPr lang="en-AU" sz="700">
              <a:effectLst/>
              <a:latin typeface="Calibri"/>
            </a:rPr>
            <a:t> </a:t>
          </a:r>
          <a:endParaRPr lang="en-AU" sz="700"/>
        </a:p>
      </dgm:t>
    </dgm:pt>
    <dgm:pt modelId="{63FA22F9-1D52-4259-9E24-2D861DE260C8}" type="parTrans" cxnId="{118523C4-6CDF-43D2-B863-C533CAE24784}">
      <dgm:prSet/>
      <dgm:spPr/>
      <dgm:t>
        <a:bodyPr/>
        <a:lstStyle/>
        <a:p>
          <a:endParaRPr lang="en-AU"/>
        </a:p>
      </dgm:t>
    </dgm:pt>
    <dgm:pt modelId="{3EE94F7F-9FDB-4FE8-B316-B89B49915297}" type="sibTrans" cxnId="{118523C4-6CDF-43D2-B863-C533CAE24784}">
      <dgm:prSet/>
      <dgm:spPr/>
      <dgm:t>
        <a:bodyPr/>
        <a:lstStyle/>
        <a:p>
          <a:endParaRPr lang="en-AU"/>
        </a:p>
      </dgm:t>
    </dgm:pt>
    <dgm:pt modelId="{3B179391-5558-4466-8F8D-555B772CA454}">
      <dgm:prSet phldrT="[Text]" custT="1"/>
      <dgm:spPr/>
      <dgm:t>
        <a:bodyPr/>
        <a:lstStyle/>
        <a:p>
          <a:pPr algn="l">
            <a:buFont typeface="Symbol" panose="05050102010706020507" pitchFamily="18" charset="2"/>
            <a:buChar char=""/>
          </a:pPr>
          <a:r>
            <a:rPr lang="en-AU" sz="700">
              <a:effectLst/>
            </a:rPr>
            <a:t>2.4 Involve traditional owner groups in the management of Casey’s Natural Environment to ensure traditional land management practices and values of Aboriginal people are embedded.</a:t>
          </a:r>
          <a:endParaRPr lang="en-AU" sz="700"/>
        </a:p>
      </dgm:t>
    </dgm:pt>
    <dgm:pt modelId="{F633C37E-82B0-4CB4-BB13-D9505C18D902}" type="parTrans" cxnId="{0563A0C8-912E-453E-8639-B956C7688BE6}">
      <dgm:prSet/>
      <dgm:spPr/>
      <dgm:t>
        <a:bodyPr/>
        <a:lstStyle/>
        <a:p>
          <a:endParaRPr lang="en-AU"/>
        </a:p>
      </dgm:t>
    </dgm:pt>
    <dgm:pt modelId="{EF9BC9AA-081A-406D-ACC1-0EFA7E72AE55}" type="sibTrans" cxnId="{0563A0C8-912E-453E-8639-B956C7688BE6}">
      <dgm:prSet/>
      <dgm:spPr/>
      <dgm:t>
        <a:bodyPr/>
        <a:lstStyle/>
        <a:p>
          <a:endParaRPr lang="en-AU"/>
        </a:p>
      </dgm:t>
    </dgm:pt>
    <dgm:pt modelId="{33AEBBC3-5779-4708-824B-08E7E39E4E56}">
      <dgm:prSet phldrT="[Text]" custT="1"/>
      <dgm:spPr/>
      <dgm:t>
        <a:bodyPr/>
        <a:lstStyle/>
        <a:p>
          <a:pPr algn="ctr"/>
          <a:r>
            <a:rPr lang="en-AU" sz="800" b="1">
              <a:effectLst/>
            </a:rPr>
            <a:t>Enhance People Capability and Internal Processes</a:t>
          </a:r>
          <a:endParaRPr lang="en-AU" sz="800" b="1"/>
        </a:p>
      </dgm:t>
    </dgm:pt>
    <dgm:pt modelId="{D4978D43-59A9-4603-8845-6B986463D3A9}" type="parTrans" cxnId="{21D2E259-B1BE-4432-97D3-37F002D50537}">
      <dgm:prSet/>
      <dgm:spPr/>
      <dgm:t>
        <a:bodyPr/>
        <a:lstStyle/>
        <a:p>
          <a:endParaRPr lang="en-AU"/>
        </a:p>
      </dgm:t>
    </dgm:pt>
    <dgm:pt modelId="{7B4D246D-B8DD-4A29-B39B-8E95C5CBCE8E}" type="sibTrans" cxnId="{21D2E259-B1BE-4432-97D3-37F002D50537}">
      <dgm:prSet/>
      <dgm:spPr/>
      <dgm:t>
        <a:bodyPr/>
        <a:lstStyle/>
        <a:p>
          <a:endParaRPr lang="en-AU"/>
        </a:p>
      </dgm:t>
    </dgm:pt>
    <dgm:pt modelId="{F9064977-AE1E-47CF-AA2B-AB2BBB03630E}">
      <dgm:prSet phldrT="[Text]" custT="1"/>
      <dgm:spPr/>
      <dgm:t>
        <a:bodyPr/>
        <a:lstStyle/>
        <a:p>
          <a:pPr algn="l">
            <a:buFont typeface="Symbol" panose="05050102010706020507" pitchFamily="18" charset="2"/>
            <a:buChar char=""/>
          </a:pPr>
          <a:r>
            <a:rPr lang="en-AU" sz="700">
              <a:effectLst/>
            </a:rPr>
            <a:t>5.1 Build Organisation Capacity in Environmental Sustainability and Climate Change.</a:t>
          </a:r>
          <a:endParaRPr lang="en-AU" sz="700"/>
        </a:p>
      </dgm:t>
    </dgm:pt>
    <dgm:pt modelId="{7C3B0B69-6B0B-4181-AE8C-983BF91EA9CE}" type="parTrans" cxnId="{15F47268-CF1F-474F-9B13-0B1F2BD0555C}">
      <dgm:prSet/>
      <dgm:spPr/>
      <dgm:t>
        <a:bodyPr/>
        <a:lstStyle/>
        <a:p>
          <a:endParaRPr lang="en-AU"/>
        </a:p>
      </dgm:t>
    </dgm:pt>
    <dgm:pt modelId="{C8D70E57-B93D-4A54-8A08-8CBCD1A85020}" type="sibTrans" cxnId="{15F47268-CF1F-474F-9B13-0B1F2BD0555C}">
      <dgm:prSet/>
      <dgm:spPr/>
      <dgm:t>
        <a:bodyPr/>
        <a:lstStyle/>
        <a:p>
          <a:endParaRPr lang="en-AU"/>
        </a:p>
      </dgm:t>
    </dgm:pt>
    <dgm:pt modelId="{35146A1D-6CB2-4989-9C64-F15B6E1D61D2}">
      <dgm:prSet phldrT="[Text]" custT="1"/>
      <dgm:spPr/>
      <dgm:t>
        <a:bodyPr/>
        <a:lstStyle/>
        <a:p>
          <a:pPr algn="l">
            <a:buFont typeface="Symbol" panose="05050102010706020507" pitchFamily="18" charset="2"/>
            <a:buChar char=""/>
          </a:pPr>
          <a:r>
            <a:rPr lang="en-AU" sz="700">
              <a:effectLst/>
            </a:rPr>
            <a:t>5.2 Improve Sustainable Procurement of Goods and Services.</a:t>
          </a:r>
          <a:endParaRPr lang="en-AU" sz="700"/>
        </a:p>
      </dgm:t>
    </dgm:pt>
    <dgm:pt modelId="{0BA6DC33-2C2F-42FA-8973-3AF56C605E2A}" type="parTrans" cxnId="{49B270DB-0BD4-4D9C-91B4-5D8CED7C8536}">
      <dgm:prSet/>
      <dgm:spPr/>
      <dgm:t>
        <a:bodyPr/>
        <a:lstStyle/>
        <a:p>
          <a:endParaRPr lang="en-AU"/>
        </a:p>
      </dgm:t>
    </dgm:pt>
    <dgm:pt modelId="{B85B217A-BA87-4D9C-B097-BC5582795D89}" type="sibTrans" cxnId="{49B270DB-0BD4-4D9C-91B4-5D8CED7C8536}">
      <dgm:prSet/>
      <dgm:spPr/>
      <dgm:t>
        <a:bodyPr/>
        <a:lstStyle/>
        <a:p>
          <a:endParaRPr lang="en-AU"/>
        </a:p>
      </dgm:t>
    </dgm:pt>
    <dgm:pt modelId="{271D3888-302C-4DC3-8E2B-C8D10AE8702C}">
      <dgm:prSet phldrT="[Text]" custT="1"/>
      <dgm:spPr/>
      <dgm:t>
        <a:bodyPr/>
        <a:lstStyle/>
        <a:p>
          <a:pPr algn="l">
            <a:buFont typeface="Symbol" panose="05050102010706020507" pitchFamily="18" charset="2"/>
            <a:buChar char=""/>
          </a:pPr>
          <a:r>
            <a:rPr lang="en-AU" sz="700">
              <a:effectLst/>
            </a:rPr>
            <a:t>5.4 Monitor, Review and Improve ESD outcomes in Council’s built assets.</a:t>
          </a:r>
          <a:endParaRPr lang="en-AU" sz="700"/>
        </a:p>
      </dgm:t>
    </dgm:pt>
    <dgm:pt modelId="{2EE97DC9-FFCF-4534-8245-F671965A9AE5}" type="parTrans" cxnId="{40F96B06-C76C-4E91-9A1E-91F81FA9F1C2}">
      <dgm:prSet/>
      <dgm:spPr/>
      <dgm:t>
        <a:bodyPr/>
        <a:lstStyle/>
        <a:p>
          <a:endParaRPr lang="en-AU"/>
        </a:p>
      </dgm:t>
    </dgm:pt>
    <dgm:pt modelId="{AAEE6741-7EB8-4CAD-920A-D3FE1AB36DAB}" type="sibTrans" cxnId="{40F96B06-C76C-4E91-9A1E-91F81FA9F1C2}">
      <dgm:prSet/>
      <dgm:spPr/>
      <dgm:t>
        <a:bodyPr/>
        <a:lstStyle/>
        <a:p>
          <a:endParaRPr lang="en-AU"/>
        </a:p>
      </dgm:t>
    </dgm:pt>
    <dgm:pt modelId="{897F8CC6-471A-4D73-BF9F-A9562028BDCF}">
      <dgm:prSet phldrT="[Text]" custT="1"/>
      <dgm:spPr/>
      <dgm:t>
        <a:bodyPr/>
        <a:lstStyle/>
        <a:p>
          <a:pPr algn="l">
            <a:buFont typeface="Symbol" panose="05050102010706020507" pitchFamily="18" charset="2"/>
            <a:buChar char=""/>
          </a:pPr>
          <a:r>
            <a:rPr lang="en-AU" sz="700">
              <a:effectLst/>
            </a:rPr>
            <a:t>5.5 Coordinate compliance to environmental legislation and other requirements.</a:t>
          </a:r>
          <a:endParaRPr lang="en-AU" sz="700"/>
        </a:p>
      </dgm:t>
    </dgm:pt>
    <dgm:pt modelId="{39C45EDA-79A8-46C1-BD59-1EE1F2A5A06B}" type="parTrans" cxnId="{910E4AF2-78AB-46AE-ABF7-A751028D0799}">
      <dgm:prSet/>
      <dgm:spPr/>
      <dgm:t>
        <a:bodyPr/>
        <a:lstStyle/>
        <a:p>
          <a:endParaRPr lang="en-AU"/>
        </a:p>
      </dgm:t>
    </dgm:pt>
    <dgm:pt modelId="{0134C48E-CDE1-437E-A65F-89CB2665F74A}" type="sibTrans" cxnId="{910E4AF2-78AB-46AE-ABF7-A751028D0799}">
      <dgm:prSet/>
      <dgm:spPr/>
      <dgm:t>
        <a:bodyPr/>
        <a:lstStyle/>
        <a:p>
          <a:endParaRPr lang="en-AU"/>
        </a:p>
      </dgm:t>
    </dgm:pt>
    <dgm:pt modelId="{0F6C525F-0B71-4E07-9460-019A97157898}" type="pres">
      <dgm:prSet presAssocID="{77A06F6F-5EB3-4222-B1A0-D0FD5CFAD428}" presName="diagram" presStyleCnt="0">
        <dgm:presLayoutVars>
          <dgm:chPref val="1"/>
          <dgm:dir/>
          <dgm:animOne val="branch"/>
          <dgm:animLvl val="lvl"/>
          <dgm:resizeHandles/>
        </dgm:presLayoutVars>
      </dgm:prSet>
      <dgm:spPr/>
    </dgm:pt>
    <dgm:pt modelId="{F44CBC90-6EDF-48C7-AD95-C50091F51D63}" type="pres">
      <dgm:prSet presAssocID="{E41ACC00-7576-4EF9-A0D8-64F7F623443B}" presName="root" presStyleCnt="0"/>
      <dgm:spPr/>
    </dgm:pt>
    <dgm:pt modelId="{17FC7CC4-1A71-4DC8-91D6-D7296CA3381E}" type="pres">
      <dgm:prSet presAssocID="{E41ACC00-7576-4EF9-A0D8-64F7F623443B}" presName="rootComposite" presStyleCnt="0"/>
      <dgm:spPr/>
    </dgm:pt>
    <dgm:pt modelId="{151857D7-F14F-496D-93ED-3336F861BA10}" type="pres">
      <dgm:prSet presAssocID="{E41ACC00-7576-4EF9-A0D8-64F7F623443B}" presName="rootText" presStyleLbl="node1" presStyleIdx="0" presStyleCnt="5" custScaleX="174386" custScaleY="116189" custLinFactNeighborX="-375" custLinFactNeighborY="-14942"/>
      <dgm:spPr/>
    </dgm:pt>
    <dgm:pt modelId="{616A679E-C9DE-4149-9CF1-5EED455FD6C1}" type="pres">
      <dgm:prSet presAssocID="{E41ACC00-7576-4EF9-A0D8-64F7F623443B}" presName="rootConnector" presStyleLbl="node1" presStyleIdx="0" presStyleCnt="5"/>
      <dgm:spPr/>
    </dgm:pt>
    <dgm:pt modelId="{6FF5675B-B0F9-489C-9358-0F1C20843440}" type="pres">
      <dgm:prSet presAssocID="{E41ACC00-7576-4EF9-A0D8-64F7F623443B}" presName="childShape" presStyleCnt="0"/>
      <dgm:spPr/>
    </dgm:pt>
    <dgm:pt modelId="{3CFFCAF7-A584-4D5F-A059-9A51872B27AD}" type="pres">
      <dgm:prSet presAssocID="{3A2F312E-6B79-4558-8940-38DCB77E554C}" presName="Name13" presStyleLbl="parChTrans1D2" presStyleIdx="0" presStyleCnt="18"/>
      <dgm:spPr/>
    </dgm:pt>
    <dgm:pt modelId="{79B04F3A-93F5-4C1F-81FE-AD316775360D}" type="pres">
      <dgm:prSet presAssocID="{63D0A4F4-D799-410A-9A5A-BEF688197652}" presName="childText" presStyleLbl="bgAcc1" presStyleIdx="0" presStyleCnt="18" custScaleX="149370" custScaleY="108328">
        <dgm:presLayoutVars>
          <dgm:bulletEnabled val="1"/>
        </dgm:presLayoutVars>
      </dgm:prSet>
      <dgm:spPr/>
    </dgm:pt>
    <dgm:pt modelId="{F6C89242-AAFE-493D-9F10-93D5A1DDD7BF}" type="pres">
      <dgm:prSet presAssocID="{76B19F45-1F54-4E8F-B438-02617CB12C35}" presName="Name13" presStyleLbl="parChTrans1D2" presStyleIdx="1" presStyleCnt="18"/>
      <dgm:spPr/>
    </dgm:pt>
    <dgm:pt modelId="{D90C0EF4-CDA0-4707-84EE-725EBC135353}" type="pres">
      <dgm:prSet presAssocID="{61D5CBAD-99A2-4277-B932-4D8AE3AB68FF}" presName="childText" presStyleLbl="bgAcc1" presStyleIdx="1" presStyleCnt="18" custScaleX="144348" custScaleY="126522">
        <dgm:presLayoutVars>
          <dgm:bulletEnabled val="1"/>
        </dgm:presLayoutVars>
      </dgm:prSet>
      <dgm:spPr/>
    </dgm:pt>
    <dgm:pt modelId="{1D442257-A924-45DF-A11B-167F89EC76FB}" type="pres">
      <dgm:prSet presAssocID="{75DAE9C5-BBE1-4FD3-ADEB-59714C923FEB}" presName="Name13" presStyleLbl="parChTrans1D2" presStyleIdx="2" presStyleCnt="18"/>
      <dgm:spPr/>
    </dgm:pt>
    <dgm:pt modelId="{58D8B7E2-E3A8-4B44-9C48-5E317CC7DB72}" type="pres">
      <dgm:prSet presAssocID="{CA09636C-7F22-41BE-9E59-62C63BF41D32}" presName="childText" presStyleLbl="bgAcc1" presStyleIdx="2" presStyleCnt="18" custScaleX="146030" custScaleY="92282">
        <dgm:presLayoutVars>
          <dgm:bulletEnabled val="1"/>
        </dgm:presLayoutVars>
      </dgm:prSet>
      <dgm:spPr/>
    </dgm:pt>
    <dgm:pt modelId="{6A9AC68A-B6BF-45A0-9069-1C419D93FBBD}" type="pres">
      <dgm:prSet presAssocID="{63FA22F9-1D52-4259-9E24-2D861DE260C8}" presName="Name13" presStyleLbl="parChTrans1D2" presStyleIdx="3" presStyleCnt="18"/>
      <dgm:spPr/>
    </dgm:pt>
    <dgm:pt modelId="{7855C1DA-647E-43E4-A0E8-CAA0AA4BA514}" type="pres">
      <dgm:prSet presAssocID="{8EA4CAF2-AFB5-4AAD-970C-127D7F18AE29}" presName="childText" presStyleLbl="bgAcc1" presStyleIdx="3" presStyleCnt="18" custScaleX="147403" custScaleY="119098">
        <dgm:presLayoutVars>
          <dgm:bulletEnabled val="1"/>
        </dgm:presLayoutVars>
      </dgm:prSet>
      <dgm:spPr/>
    </dgm:pt>
    <dgm:pt modelId="{34C8F4AA-A009-4EE4-83C3-C51CCEBAA8CD}" type="pres">
      <dgm:prSet presAssocID="{2146C56D-B601-4D01-8241-A7ADADE31A1C}" presName="root" presStyleCnt="0"/>
      <dgm:spPr/>
    </dgm:pt>
    <dgm:pt modelId="{0FFD5652-51B9-4928-8000-9B2E4D2C39C3}" type="pres">
      <dgm:prSet presAssocID="{2146C56D-B601-4D01-8241-A7ADADE31A1C}" presName="rootComposite" presStyleCnt="0"/>
      <dgm:spPr/>
    </dgm:pt>
    <dgm:pt modelId="{CA1D3872-1FAC-4BE9-B0D8-0342F5C5C37A}" type="pres">
      <dgm:prSet presAssocID="{2146C56D-B601-4D01-8241-A7ADADE31A1C}" presName="rootText" presStyleLbl="node1" presStyleIdx="1" presStyleCnt="5" custScaleX="141324" custScaleY="108722" custLinFactNeighborX="-3106" custLinFactNeighborY="-13373"/>
      <dgm:spPr/>
    </dgm:pt>
    <dgm:pt modelId="{6605F1FD-7EB9-48FE-862F-5C53909BA8CA}" type="pres">
      <dgm:prSet presAssocID="{2146C56D-B601-4D01-8241-A7ADADE31A1C}" presName="rootConnector" presStyleLbl="node1" presStyleIdx="1" presStyleCnt="5"/>
      <dgm:spPr/>
    </dgm:pt>
    <dgm:pt modelId="{3E556D48-47A8-49C9-8931-8DAD31FB3965}" type="pres">
      <dgm:prSet presAssocID="{2146C56D-B601-4D01-8241-A7ADADE31A1C}" presName="childShape" presStyleCnt="0"/>
      <dgm:spPr/>
    </dgm:pt>
    <dgm:pt modelId="{B9EAC960-122E-4093-8238-4D3B36CAE046}" type="pres">
      <dgm:prSet presAssocID="{937B06ED-BF82-4B49-83A5-F788AAA5B4B5}" presName="Name13" presStyleLbl="parChTrans1D2" presStyleIdx="4" presStyleCnt="18"/>
      <dgm:spPr/>
    </dgm:pt>
    <dgm:pt modelId="{3493852A-3918-4CBF-A909-FEAD4E51EF11}" type="pres">
      <dgm:prSet presAssocID="{7B42BAF5-D05D-4F75-AC6C-34F1B55324C8}" presName="childText" presStyleLbl="bgAcc1" presStyleIdx="4" presStyleCnt="18" custScaleX="160807" custScaleY="166755">
        <dgm:presLayoutVars>
          <dgm:bulletEnabled val="1"/>
        </dgm:presLayoutVars>
      </dgm:prSet>
      <dgm:spPr/>
    </dgm:pt>
    <dgm:pt modelId="{F36FFD2C-0EFF-4A48-81CE-167303AA2739}" type="pres">
      <dgm:prSet presAssocID="{BB40EC09-1031-4EB6-AEE9-8BC3EB8F47FA}" presName="Name13" presStyleLbl="parChTrans1D2" presStyleIdx="5" presStyleCnt="18"/>
      <dgm:spPr/>
    </dgm:pt>
    <dgm:pt modelId="{9436352B-A3D5-4693-92AD-F5BCEE23D5DC}" type="pres">
      <dgm:prSet presAssocID="{CF4F6BD8-3C59-4A18-A737-747AC34890D2}" presName="childText" presStyleLbl="bgAcc1" presStyleIdx="5" presStyleCnt="18" custScaleX="164701" custScaleY="114401">
        <dgm:presLayoutVars>
          <dgm:bulletEnabled val="1"/>
        </dgm:presLayoutVars>
      </dgm:prSet>
      <dgm:spPr/>
    </dgm:pt>
    <dgm:pt modelId="{DCB71082-82FD-4BC1-A118-8D5B1F93BEAB}" type="pres">
      <dgm:prSet presAssocID="{B22C7F41-5CE2-4CB0-BE3D-87B01C2FBD2E}" presName="Name13" presStyleLbl="parChTrans1D2" presStyleIdx="6" presStyleCnt="18"/>
      <dgm:spPr/>
    </dgm:pt>
    <dgm:pt modelId="{9693BA54-D358-4DDC-89DF-34E6F8FEB8CF}" type="pres">
      <dgm:prSet presAssocID="{4DBB9683-C536-4F03-B900-E8CEA53DF7BC}" presName="childText" presStyleLbl="bgAcc1" presStyleIdx="6" presStyleCnt="18" custScaleX="167414" custScaleY="117980">
        <dgm:presLayoutVars>
          <dgm:bulletEnabled val="1"/>
        </dgm:presLayoutVars>
      </dgm:prSet>
      <dgm:spPr/>
    </dgm:pt>
    <dgm:pt modelId="{B21C7327-1774-433F-9689-6B1EE68352AF}" type="pres">
      <dgm:prSet presAssocID="{F633C37E-82B0-4CB4-BB13-D9505C18D902}" presName="Name13" presStyleLbl="parChTrans1D2" presStyleIdx="7" presStyleCnt="18"/>
      <dgm:spPr/>
    </dgm:pt>
    <dgm:pt modelId="{9E122446-757C-4274-ABD4-D7BE63654217}" type="pres">
      <dgm:prSet presAssocID="{3B179391-5558-4466-8F8D-555B772CA454}" presName="childText" presStyleLbl="bgAcc1" presStyleIdx="7" presStyleCnt="18" custScaleX="162126" custScaleY="183747">
        <dgm:presLayoutVars>
          <dgm:bulletEnabled val="1"/>
        </dgm:presLayoutVars>
      </dgm:prSet>
      <dgm:spPr/>
    </dgm:pt>
    <dgm:pt modelId="{E82EC193-5F2C-43A6-AE2E-DD480007359E}" type="pres">
      <dgm:prSet presAssocID="{C2095B14-7FD3-4636-B2F4-77B4747B10E8}" presName="root" presStyleCnt="0"/>
      <dgm:spPr/>
    </dgm:pt>
    <dgm:pt modelId="{5A9E6BD2-35E2-42D5-85AF-5C4839B76CCE}" type="pres">
      <dgm:prSet presAssocID="{C2095B14-7FD3-4636-B2F4-77B4747B10E8}" presName="rootComposite" presStyleCnt="0"/>
      <dgm:spPr/>
    </dgm:pt>
    <dgm:pt modelId="{B8B64ED1-1856-4F1A-A746-BBA4E01C011E}" type="pres">
      <dgm:prSet presAssocID="{C2095B14-7FD3-4636-B2F4-77B4747B10E8}" presName="rootText" presStyleLbl="node1" presStyleIdx="2" presStyleCnt="5" custScaleX="154679" custScaleY="113951" custLinFactNeighborX="2452" custLinFactNeighborY="-11520"/>
      <dgm:spPr/>
    </dgm:pt>
    <dgm:pt modelId="{54256F9F-BEF5-4693-BCA8-42CEEEE3B424}" type="pres">
      <dgm:prSet presAssocID="{C2095B14-7FD3-4636-B2F4-77B4747B10E8}" presName="rootConnector" presStyleLbl="node1" presStyleIdx="2" presStyleCnt="5"/>
      <dgm:spPr/>
    </dgm:pt>
    <dgm:pt modelId="{0DA2D382-2B8A-4E7A-8372-A23DE00CC799}" type="pres">
      <dgm:prSet presAssocID="{C2095B14-7FD3-4636-B2F4-77B4747B10E8}" presName="childShape" presStyleCnt="0"/>
      <dgm:spPr/>
    </dgm:pt>
    <dgm:pt modelId="{67A7FABA-0BA0-4F3F-88A0-33FC912E2FF1}" type="pres">
      <dgm:prSet presAssocID="{C51A790A-12F6-493D-AB51-E85E2613A3BE}" presName="Name13" presStyleLbl="parChTrans1D2" presStyleIdx="8" presStyleCnt="18"/>
      <dgm:spPr/>
    </dgm:pt>
    <dgm:pt modelId="{F4E0CA0D-11CB-4BE8-9183-9D427CE7E325}" type="pres">
      <dgm:prSet presAssocID="{C13F083C-A95B-41AA-85E2-578D3CFC3332}" presName="childText" presStyleLbl="bgAcc1" presStyleIdx="8" presStyleCnt="18" custScaleX="151704" custScaleY="132656">
        <dgm:presLayoutVars>
          <dgm:bulletEnabled val="1"/>
        </dgm:presLayoutVars>
      </dgm:prSet>
      <dgm:spPr/>
    </dgm:pt>
    <dgm:pt modelId="{67598C4F-FB10-4EFE-AFD5-3DC90E91EC70}" type="pres">
      <dgm:prSet presAssocID="{2BBD62AB-2FAC-4E5E-B691-165FBAE6E632}" presName="Name13" presStyleLbl="parChTrans1D2" presStyleIdx="9" presStyleCnt="18"/>
      <dgm:spPr/>
    </dgm:pt>
    <dgm:pt modelId="{54FEA440-25B3-4BC2-A9FE-E45C820E28A6}" type="pres">
      <dgm:prSet presAssocID="{29E8233D-FDF3-44F2-998A-DF72FBCA9E7F}" presName="childText" presStyleLbl="bgAcc1" presStyleIdx="9" presStyleCnt="18" custScaleX="159051" custScaleY="134174">
        <dgm:presLayoutVars>
          <dgm:bulletEnabled val="1"/>
        </dgm:presLayoutVars>
      </dgm:prSet>
      <dgm:spPr/>
    </dgm:pt>
    <dgm:pt modelId="{E96E91F2-45C5-4C6F-B83D-68F7E7D0C19C}" type="pres">
      <dgm:prSet presAssocID="{08C159A9-7F95-4CD6-BBD3-7653611DF637}" presName="Name13" presStyleLbl="parChTrans1D2" presStyleIdx="10" presStyleCnt="18"/>
      <dgm:spPr/>
    </dgm:pt>
    <dgm:pt modelId="{0C464BB0-5E5D-4CA1-8360-926242837361}" type="pres">
      <dgm:prSet presAssocID="{6545FFC8-D6ED-4745-804E-71C09432635D}" presName="childText" presStyleLbl="bgAcc1" presStyleIdx="10" presStyleCnt="18" custScaleX="158336" custScaleY="142576">
        <dgm:presLayoutVars>
          <dgm:bulletEnabled val="1"/>
        </dgm:presLayoutVars>
      </dgm:prSet>
      <dgm:spPr/>
    </dgm:pt>
    <dgm:pt modelId="{CD96686E-E7E7-4CEE-AD6C-99591A43645D}" type="pres">
      <dgm:prSet presAssocID="{66082CBE-E392-459D-8EE3-2DB7A4857508}" presName="root" presStyleCnt="0"/>
      <dgm:spPr/>
    </dgm:pt>
    <dgm:pt modelId="{6BCF3A76-34D4-4983-B9F8-BC2FFD38272B}" type="pres">
      <dgm:prSet presAssocID="{66082CBE-E392-459D-8EE3-2DB7A4857508}" presName="rootComposite" presStyleCnt="0"/>
      <dgm:spPr/>
    </dgm:pt>
    <dgm:pt modelId="{9B31FD2C-237E-4919-BEF7-EFBE4502D056}" type="pres">
      <dgm:prSet presAssocID="{66082CBE-E392-459D-8EE3-2DB7A4857508}" presName="rootText" presStyleLbl="node1" presStyleIdx="3" presStyleCnt="5" custScaleX="138315" custScaleY="110128" custLinFactNeighborX="306" custLinFactNeighborY="-12969"/>
      <dgm:spPr/>
    </dgm:pt>
    <dgm:pt modelId="{EE25C9D2-4625-42ED-BFC1-F876F03EEEF0}" type="pres">
      <dgm:prSet presAssocID="{66082CBE-E392-459D-8EE3-2DB7A4857508}" presName="rootConnector" presStyleLbl="node1" presStyleIdx="3" presStyleCnt="5"/>
      <dgm:spPr/>
    </dgm:pt>
    <dgm:pt modelId="{A2E0112D-CD15-4D98-BAD6-7F9CBA461D81}" type="pres">
      <dgm:prSet presAssocID="{66082CBE-E392-459D-8EE3-2DB7A4857508}" presName="childShape" presStyleCnt="0"/>
      <dgm:spPr/>
    </dgm:pt>
    <dgm:pt modelId="{830A4078-DA41-43D3-910E-E92703111504}" type="pres">
      <dgm:prSet presAssocID="{AF6663A1-6348-41CC-8A07-6BC7C8C86965}" presName="Name13" presStyleLbl="parChTrans1D2" presStyleIdx="11" presStyleCnt="18"/>
      <dgm:spPr/>
    </dgm:pt>
    <dgm:pt modelId="{0602F1AD-273D-41FE-9400-0E9ACFDB050E}" type="pres">
      <dgm:prSet presAssocID="{2D413BD3-04DE-4F5E-9679-4D335DE47976}" presName="childText" presStyleLbl="bgAcc1" presStyleIdx="11" presStyleCnt="18" custScaleX="135521" custScaleY="163909">
        <dgm:presLayoutVars>
          <dgm:bulletEnabled val="1"/>
        </dgm:presLayoutVars>
      </dgm:prSet>
      <dgm:spPr/>
    </dgm:pt>
    <dgm:pt modelId="{A9095F55-5DC0-4122-B5B7-65849DE3087F}" type="pres">
      <dgm:prSet presAssocID="{03A3C41D-2A52-4AD6-865A-F63D0EAB01F7}" presName="Name13" presStyleLbl="parChTrans1D2" presStyleIdx="12" presStyleCnt="18"/>
      <dgm:spPr/>
    </dgm:pt>
    <dgm:pt modelId="{8DEFAB2B-8225-4C0A-ABF0-B99C91493608}" type="pres">
      <dgm:prSet presAssocID="{76CEDD40-B011-4C28-97F1-7BCAD8476D39}" presName="childText" presStyleLbl="bgAcc1" presStyleIdx="12" presStyleCnt="18" custScaleX="144828" custScaleY="153322">
        <dgm:presLayoutVars>
          <dgm:bulletEnabled val="1"/>
        </dgm:presLayoutVars>
      </dgm:prSet>
      <dgm:spPr/>
    </dgm:pt>
    <dgm:pt modelId="{EB6EBD5A-C704-45D5-BFDC-89AF46D361D4}" type="pres">
      <dgm:prSet presAssocID="{F7ED5B27-8CD7-4411-82E3-6656E08A8F43}" presName="Name13" presStyleLbl="parChTrans1D2" presStyleIdx="13" presStyleCnt="18"/>
      <dgm:spPr/>
    </dgm:pt>
    <dgm:pt modelId="{09D4ABF1-C5EC-4A00-A5B0-0F080255E5E8}" type="pres">
      <dgm:prSet presAssocID="{A8F64390-EED8-46EE-84FD-8F67FD807A44}" presName="childText" presStyleLbl="bgAcc1" presStyleIdx="13" presStyleCnt="18" custScaleX="145832" custScaleY="143349">
        <dgm:presLayoutVars>
          <dgm:bulletEnabled val="1"/>
        </dgm:presLayoutVars>
      </dgm:prSet>
      <dgm:spPr/>
    </dgm:pt>
    <dgm:pt modelId="{1D68C38F-3D1B-431E-A7B6-AED0D0F2F2BB}" type="pres">
      <dgm:prSet presAssocID="{33AEBBC3-5779-4708-824B-08E7E39E4E56}" presName="root" presStyleCnt="0"/>
      <dgm:spPr/>
    </dgm:pt>
    <dgm:pt modelId="{737B9CD5-FCC0-4EFC-A649-52916CE490B7}" type="pres">
      <dgm:prSet presAssocID="{33AEBBC3-5779-4708-824B-08E7E39E4E56}" presName="rootComposite" presStyleCnt="0"/>
      <dgm:spPr/>
    </dgm:pt>
    <dgm:pt modelId="{1ED4CA4A-704F-4CA0-84BB-51648B96CBBA}" type="pres">
      <dgm:prSet presAssocID="{33AEBBC3-5779-4708-824B-08E7E39E4E56}" presName="rootText" presStyleLbl="node1" presStyleIdx="4" presStyleCnt="5" custScaleX="136059" custScaleY="103109"/>
      <dgm:spPr/>
    </dgm:pt>
    <dgm:pt modelId="{02D9DCBD-F283-4B18-8520-3C095AD577E4}" type="pres">
      <dgm:prSet presAssocID="{33AEBBC3-5779-4708-824B-08E7E39E4E56}" presName="rootConnector" presStyleLbl="node1" presStyleIdx="4" presStyleCnt="5"/>
      <dgm:spPr/>
    </dgm:pt>
    <dgm:pt modelId="{14B37993-3C31-4370-82B5-8ABC699C4762}" type="pres">
      <dgm:prSet presAssocID="{33AEBBC3-5779-4708-824B-08E7E39E4E56}" presName="childShape" presStyleCnt="0"/>
      <dgm:spPr/>
    </dgm:pt>
    <dgm:pt modelId="{34C67E31-352C-4F8A-BC70-5C83D16E4B1A}" type="pres">
      <dgm:prSet presAssocID="{7C3B0B69-6B0B-4181-AE8C-983BF91EA9CE}" presName="Name13" presStyleLbl="parChTrans1D2" presStyleIdx="14" presStyleCnt="18"/>
      <dgm:spPr/>
    </dgm:pt>
    <dgm:pt modelId="{94272E66-02B6-4922-BF8F-E802FA938B58}" type="pres">
      <dgm:prSet presAssocID="{F9064977-AE1E-47CF-AA2B-AB2BBB03630E}" presName="childText" presStyleLbl="bgAcc1" presStyleIdx="14" presStyleCnt="18" custScaleX="126516" custScaleY="132649">
        <dgm:presLayoutVars>
          <dgm:bulletEnabled val="1"/>
        </dgm:presLayoutVars>
      </dgm:prSet>
      <dgm:spPr/>
    </dgm:pt>
    <dgm:pt modelId="{BFF70F69-8331-4DD0-A11B-724FD02F9781}" type="pres">
      <dgm:prSet presAssocID="{0BA6DC33-2C2F-42FA-8973-3AF56C605E2A}" presName="Name13" presStyleLbl="parChTrans1D2" presStyleIdx="15" presStyleCnt="18"/>
      <dgm:spPr/>
    </dgm:pt>
    <dgm:pt modelId="{F934C5FA-E869-459A-B1B1-10952BCECF3F}" type="pres">
      <dgm:prSet presAssocID="{35146A1D-6CB2-4989-9C64-F15B6E1D61D2}" presName="childText" presStyleLbl="bgAcc1" presStyleIdx="15" presStyleCnt="18" custScaleX="130160">
        <dgm:presLayoutVars>
          <dgm:bulletEnabled val="1"/>
        </dgm:presLayoutVars>
      </dgm:prSet>
      <dgm:spPr/>
    </dgm:pt>
    <dgm:pt modelId="{51E68C23-74B0-45EA-9F9B-BDFF5D441FF9}" type="pres">
      <dgm:prSet presAssocID="{2EE97DC9-FFCF-4534-8245-F671965A9AE5}" presName="Name13" presStyleLbl="parChTrans1D2" presStyleIdx="16" presStyleCnt="18"/>
      <dgm:spPr/>
    </dgm:pt>
    <dgm:pt modelId="{FE5F68FE-3E92-446B-A7DD-774B1274E41C}" type="pres">
      <dgm:prSet presAssocID="{271D3888-302C-4DC3-8E2B-C8D10AE8702C}" presName="childText" presStyleLbl="bgAcc1" presStyleIdx="16" presStyleCnt="18" custScaleX="143217">
        <dgm:presLayoutVars>
          <dgm:bulletEnabled val="1"/>
        </dgm:presLayoutVars>
      </dgm:prSet>
      <dgm:spPr/>
    </dgm:pt>
    <dgm:pt modelId="{7B5AB2A9-2636-473C-B790-0C6A649FAABB}" type="pres">
      <dgm:prSet presAssocID="{39C45EDA-79A8-46C1-BD59-1EE1F2A5A06B}" presName="Name13" presStyleLbl="parChTrans1D2" presStyleIdx="17" presStyleCnt="18"/>
      <dgm:spPr/>
    </dgm:pt>
    <dgm:pt modelId="{1EF3232B-1AF7-4DF2-B819-7EEA8B813116}" type="pres">
      <dgm:prSet presAssocID="{897F8CC6-471A-4D73-BF9F-A9562028BDCF}" presName="childText" presStyleLbl="bgAcc1" presStyleIdx="17" presStyleCnt="18" custScaleX="152484" custScaleY="87170">
        <dgm:presLayoutVars>
          <dgm:bulletEnabled val="1"/>
        </dgm:presLayoutVars>
      </dgm:prSet>
      <dgm:spPr/>
    </dgm:pt>
  </dgm:ptLst>
  <dgm:cxnLst>
    <dgm:cxn modelId="{D5E40301-FEDB-469F-840A-2566DAD0E745}" type="presOf" srcId="{03A3C41D-2A52-4AD6-865A-F63D0EAB01F7}" destId="{A9095F55-5DC0-4122-B5B7-65849DE3087F}" srcOrd="0" destOrd="0" presId="urn:microsoft.com/office/officeart/2005/8/layout/hierarchy3"/>
    <dgm:cxn modelId="{F1A73F01-F743-41A2-80D2-39DF6BEA60B4}" type="presOf" srcId="{39C45EDA-79A8-46C1-BD59-1EE1F2A5A06B}" destId="{7B5AB2A9-2636-473C-B790-0C6A649FAABB}" srcOrd="0" destOrd="0" presId="urn:microsoft.com/office/officeart/2005/8/layout/hierarchy3"/>
    <dgm:cxn modelId="{EE44A004-16B4-4D46-8F43-E32382021D60}" type="presOf" srcId="{6545FFC8-D6ED-4745-804E-71C09432635D}" destId="{0C464BB0-5E5D-4CA1-8360-926242837361}" srcOrd="0" destOrd="0" presId="urn:microsoft.com/office/officeart/2005/8/layout/hierarchy3"/>
    <dgm:cxn modelId="{40F96B06-C76C-4E91-9A1E-91F81FA9F1C2}" srcId="{33AEBBC3-5779-4708-824B-08E7E39E4E56}" destId="{271D3888-302C-4DC3-8E2B-C8D10AE8702C}" srcOrd="2" destOrd="0" parTransId="{2EE97DC9-FFCF-4534-8245-F671965A9AE5}" sibTransId="{AAEE6741-7EB8-4CAD-920A-D3FE1AB36DAB}"/>
    <dgm:cxn modelId="{D629F80B-E6AC-4512-A0E8-686C681D830A}" type="presOf" srcId="{897F8CC6-471A-4D73-BF9F-A9562028BDCF}" destId="{1EF3232B-1AF7-4DF2-B819-7EEA8B813116}" srcOrd="0" destOrd="0" presId="urn:microsoft.com/office/officeart/2005/8/layout/hierarchy3"/>
    <dgm:cxn modelId="{28624A11-17B8-46A4-8953-34D097164811}" type="presOf" srcId="{0BA6DC33-2C2F-42FA-8973-3AF56C605E2A}" destId="{BFF70F69-8331-4DD0-A11B-724FD02F9781}" srcOrd="0" destOrd="0" presId="urn:microsoft.com/office/officeart/2005/8/layout/hierarchy3"/>
    <dgm:cxn modelId="{B605D218-4B3E-4502-B466-81578771C7FE}" type="presOf" srcId="{F9064977-AE1E-47CF-AA2B-AB2BBB03630E}" destId="{94272E66-02B6-4922-BF8F-E802FA938B58}" srcOrd="0" destOrd="0" presId="urn:microsoft.com/office/officeart/2005/8/layout/hierarchy3"/>
    <dgm:cxn modelId="{16A1F619-FAFB-42A6-89FB-1D1BFE8E1842}" srcId="{C2095B14-7FD3-4636-B2F4-77B4747B10E8}" destId="{29E8233D-FDF3-44F2-998A-DF72FBCA9E7F}" srcOrd="1" destOrd="0" parTransId="{2BBD62AB-2FAC-4E5E-B691-165FBAE6E632}" sibTransId="{03F3D159-823C-4A90-94B5-AF855F6606E0}"/>
    <dgm:cxn modelId="{E7B85F1D-35A7-4393-BB33-D1CC6B2D29A0}" srcId="{77A06F6F-5EB3-4222-B1A0-D0FD5CFAD428}" destId="{66082CBE-E392-459D-8EE3-2DB7A4857508}" srcOrd="3" destOrd="0" parTransId="{475A52CA-4844-4700-B65C-FD29A8169898}" sibTransId="{0D72BA98-A50A-4466-B0A1-A32AAD7B6874}"/>
    <dgm:cxn modelId="{96678B1E-F6B2-468B-A1D3-EDEF57B20219}" srcId="{C2095B14-7FD3-4636-B2F4-77B4747B10E8}" destId="{6545FFC8-D6ED-4745-804E-71C09432635D}" srcOrd="2" destOrd="0" parTransId="{08C159A9-7F95-4CD6-BBD3-7653611DF637}" sibTransId="{A205AD64-E20D-4171-8C22-BDEC9E6AE572}"/>
    <dgm:cxn modelId="{A03F6322-31B1-4F08-BF19-0630444149C4}" type="presOf" srcId="{271D3888-302C-4DC3-8E2B-C8D10AE8702C}" destId="{FE5F68FE-3E92-446B-A7DD-774B1274E41C}" srcOrd="0" destOrd="0" presId="urn:microsoft.com/office/officeart/2005/8/layout/hierarchy3"/>
    <dgm:cxn modelId="{6550A823-4D80-4A5F-88C1-CD345EF12C5C}" type="presOf" srcId="{C2095B14-7FD3-4636-B2F4-77B4747B10E8}" destId="{B8B64ED1-1856-4F1A-A746-BBA4E01C011E}" srcOrd="0" destOrd="0" presId="urn:microsoft.com/office/officeart/2005/8/layout/hierarchy3"/>
    <dgm:cxn modelId="{EA8D8F24-1343-43F8-BA3B-40DC319651D1}" type="presOf" srcId="{63FA22F9-1D52-4259-9E24-2D861DE260C8}" destId="{6A9AC68A-B6BF-45A0-9069-1C419D93FBBD}" srcOrd="0" destOrd="0" presId="urn:microsoft.com/office/officeart/2005/8/layout/hierarchy3"/>
    <dgm:cxn modelId="{4984DD26-82B9-4695-A3A8-85DC723486C0}" type="presOf" srcId="{B22C7F41-5CE2-4CB0-BE3D-87B01C2FBD2E}" destId="{DCB71082-82FD-4BC1-A118-8D5B1F93BEAB}" srcOrd="0" destOrd="0" presId="urn:microsoft.com/office/officeart/2005/8/layout/hierarchy3"/>
    <dgm:cxn modelId="{F3170529-EC86-4F68-A3E1-8CD3CF15D705}" type="presOf" srcId="{63D0A4F4-D799-410A-9A5A-BEF688197652}" destId="{79B04F3A-93F5-4C1F-81FE-AD316775360D}" srcOrd="0" destOrd="0" presId="urn:microsoft.com/office/officeart/2005/8/layout/hierarchy3"/>
    <dgm:cxn modelId="{E0C33C2A-D19F-40C4-BCE3-FDF8B129DD42}" type="presOf" srcId="{2D413BD3-04DE-4F5E-9679-4D335DE47976}" destId="{0602F1AD-273D-41FE-9400-0E9ACFDB050E}" srcOrd="0" destOrd="0" presId="urn:microsoft.com/office/officeart/2005/8/layout/hierarchy3"/>
    <dgm:cxn modelId="{03F62B36-9C8C-400C-94FD-D4D11C157EF1}" type="presOf" srcId="{F7ED5B27-8CD7-4411-82E3-6656E08A8F43}" destId="{EB6EBD5A-C704-45D5-BFDC-89AF46D361D4}" srcOrd="0" destOrd="0" presId="urn:microsoft.com/office/officeart/2005/8/layout/hierarchy3"/>
    <dgm:cxn modelId="{683CB85B-B23C-442B-949A-C67CEE7708DB}" type="presOf" srcId="{E41ACC00-7576-4EF9-A0D8-64F7F623443B}" destId="{151857D7-F14F-496D-93ED-3336F861BA10}" srcOrd="0" destOrd="0" presId="urn:microsoft.com/office/officeart/2005/8/layout/hierarchy3"/>
    <dgm:cxn modelId="{5C346F5E-66B7-4EBE-87E6-397EE30FFCA0}" type="presOf" srcId="{F633C37E-82B0-4CB4-BB13-D9505C18D902}" destId="{B21C7327-1774-433F-9689-6B1EE68352AF}" srcOrd="0" destOrd="0" presId="urn:microsoft.com/office/officeart/2005/8/layout/hierarchy3"/>
    <dgm:cxn modelId="{6B7BA862-34A1-412A-ADFF-5120EE8D91EC}" srcId="{77A06F6F-5EB3-4222-B1A0-D0FD5CFAD428}" destId="{E41ACC00-7576-4EF9-A0D8-64F7F623443B}" srcOrd="0" destOrd="0" parTransId="{0AFEA1FE-275E-45D4-B83E-43EE62B5C7C2}" sibTransId="{B407FC53-EFD7-4542-A868-ECCBF42E987B}"/>
    <dgm:cxn modelId="{6AFF6C63-326A-4F74-A3CE-08453A793FBA}" type="presOf" srcId="{66082CBE-E392-459D-8EE3-2DB7A4857508}" destId="{9B31FD2C-237E-4919-BEF7-EFBE4502D056}" srcOrd="0" destOrd="0" presId="urn:microsoft.com/office/officeart/2005/8/layout/hierarchy3"/>
    <dgm:cxn modelId="{9F866B44-CF7A-48C0-A163-8FE42298DA29}" type="presOf" srcId="{A8F64390-EED8-46EE-84FD-8F67FD807A44}" destId="{09D4ABF1-C5EC-4A00-A5B0-0F080255E5E8}" srcOrd="0" destOrd="0" presId="urn:microsoft.com/office/officeart/2005/8/layout/hierarchy3"/>
    <dgm:cxn modelId="{B2614968-B9A6-4726-983E-B8E22DBD495B}" type="presOf" srcId="{E41ACC00-7576-4EF9-A0D8-64F7F623443B}" destId="{616A679E-C9DE-4149-9CF1-5EED455FD6C1}" srcOrd="1" destOrd="0" presId="urn:microsoft.com/office/officeart/2005/8/layout/hierarchy3"/>
    <dgm:cxn modelId="{15F47268-CF1F-474F-9B13-0B1F2BD0555C}" srcId="{33AEBBC3-5779-4708-824B-08E7E39E4E56}" destId="{F9064977-AE1E-47CF-AA2B-AB2BBB03630E}" srcOrd="0" destOrd="0" parTransId="{7C3B0B69-6B0B-4181-AE8C-983BF91EA9CE}" sibTransId="{C8D70E57-B93D-4A54-8A08-8CBCD1A85020}"/>
    <dgm:cxn modelId="{6588B64A-BC14-43BC-BFA7-073A89467367}" type="presOf" srcId="{C13F083C-A95B-41AA-85E2-578D3CFC3332}" destId="{F4E0CA0D-11CB-4BE8-9183-9D427CE7E325}" srcOrd="0" destOrd="0" presId="urn:microsoft.com/office/officeart/2005/8/layout/hierarchy3"/>
    <dgm:cxn modelId="{E1956E6B-B39D-4DD8-8D7A-EFAE17ED269E}" type="presOf" srcId="{77A06F6F-5EB3-4222-B1A0-D0FD5CFAD428}" destId="{0F6C525F-0B71-4E07-9460-019A97157898}" srcOrd="0" destOrd="0" presId="urn:microsoft.com/office/officeart/2005/8/layout/hierarchy3"/>
    <dgm:cxn modelId="{AF008B4F-15A7-4BBF-AE5A-07ECD532D7E5}" type="presOf" srcId="{2BBD62AB-2FAC-4E5E-B691-165FBAE6E632}" destId="{67598C4F-FB10-4EFE-AFD5-3DC90E91EC70}" srcOrd="0" destOrd="0" presId="urn:microsoft.com/office/officeart/2005/8/layout/hierarchy3"/>
    <dgm:cxn modelId="{DFF56F70-6C93-4750-B245-F277839906DC}" type="presOf" srcId="{29E8233D-FDF3-44F2-998A-DF72FBCA9E7F}" destId="{54FEA440-25B3-4BC2-A9FE-E45C820E28A6}" srcOrd="0" destOrd="0" presId="urn:microsoft.com/office/officeart/2005/8/layout/hierarchy3"/>
    <dgm:cxn modelId="{EB8F1954-AEC5-4DAA-B7BD-EAE7DA17E422}" type="presOf" srcId="{76CEDD40-B011-4C28-97F1-7BCAD8476D39}" destId="{8DEFAB2B-8225-4C0A-ABF0-B99C91493608}" srcOrd="0" destOrd="0" presId="urn:microsoft.com/office/officeart/2005/8/layout/hierarchy3"/>
    <dgm:cxn modelId="{77CA1E75-2772-47F3-9627-BF57FEC9BBE3}" type="presOf" srcId="{75DAE9C5-BBE1-4FD3-ADEB-59714C923FEB}" destId="{1D442257-A924-45DF-A11B-167F89EC76FB}" srcOrd="0" destOrd="0" presId="urn:microsoft.com/office/officeart/2005/8/layout/hierarchy3"/>
    <dgm:cxn modelId="{F3575477-65A2-441C-A8FE-BD95FD6F38B5}" srcId="{77A06F6F-5EB3-4222-B1A0-D0FD5CFAD428}" destId="{C2095B14-7FD3-4636-B2F4-77B4747B10E8}" srcOrd="2" destOrd="0" parTransId="{250BB5DE-2A96-4457-AD1F-4DE532780DAB}" sibTransId="{9D87D807-BD37-460A-83A8-B41D81D82155}"/>
    <dgm:cxn modelId="{87EEF377-D67A-4155-B856-3B559C5387BE}" type="presOf" srcId="{2EE97DC9-FFCF-4534-8245-F671965A9AE5}" destId="{51E68C23-74B0-45EA-9F9B-BDFF5D441FF9}" srcOrd="0" destOrd="0" presId="urn:microsoft.com/office/officeart/2005/8/layout/hierarchy3"/>
    <dgm:cxn modelId="{C0A9D379-BDC8-4B9E-96AC-F22B494E2F72}" srcId="{66082CBE-E392-459D-8EE3-2DB7A4857508}" destId="{A8F64390-EED8-46EE-84FD-8F67FD807A44}" srcOrd="2" destOrd="0" parTransId="{F7ED5B27-8CD7-4411-82E3-6656E08A8F43}" sibTransId="{CFEE1BDA-079B-4833-BE8D-756240686635}"/>
    <dgm:cxn modelId="{21D2E259-B1BE-4432-97D3-37F002D50537}" srcId="{77A06F6F-5EB3-4222-B1A0-D0FD5CFAD428}" destId="{33AEBBC3-5779-4708-824B-08E7E39E4E56}" srcOrd="4" destOrd="0" parTransId="{D4978D43-59A9-4603-8845-6B986463D3A9}" sibTransId="{7B4D246D-B8DD-4A29-B39B-8E95C5CBCE8E}"/>
    <dgm:cxn modelId="{3676365A-892B-4EEB-9CEC-1C4515EA8D28}" srcId="{77A06F6F-5EB3-4222-B1A0-D0FD5CFAD428}" destId="{2146C56D-B601-4D01-8241-A7ADADE31A1C}" srcOrd="1" destOrd="0" parTransId="{3F31F558-C1C6-457E-A5C1-180D6A1C2127}" sibTransId="{FAA69CBA-E175-4A9D-BB2C-C537201B7006}"/>
    <dgm:cxn modelId="{305CE25A-A3D0-4911-90ED-C382773A8084}" srcId="{66082CBE-E392-459D-8EE3-2DB7A4857508}" destId="{76CEDD40-B011-4C28-97F1-7BCAD8476D39}" srcOrd="1" destOrd="0" parTransId="{03A3C41D-2A52-4AD6-865A-F63D0EAB01F7}" sibTransId="{D269317F-70FF-4469-925D-53C4EDC7DB41}"/>
    <dgm:cxn modelId="{E045967C-7F47-4E47-84CC-092123A50EBC}" type="presOf" srcId="{BB40EC09-1031-4EB6-AEE9-8BC3EB8F47FA}" destId="{F36FFD2C-0EFF-4A48-81CE-167303AA2739}" srcOrd="0" destOrd="0" presId="urn:microsoft.com/office/officeart/2005/8/layout/hierarchy3"/>
    <dgm:cxn modelId="{5DAE6D81-3F26-4167-8CB2-D00FA28185C5}" type="presOf" srcId="{3A2F312E-6B79-4558-8940-38DCB77E554C}" destId="{3CFFCAF7-A584-4D5F-A059-9A51872B27AD}" srcOrd="0" destOrd="0" presId="urn:microsoft.com/office/officeart/2005/8/layout/hierarchy3"/>
    <dgm:cxn modelId="{DA0DDE81-A9CA-4305-A6EE-539E4A22B747}" type="presOf" srcId="{CA09636C-7F22-41BE-9E59-62C63BF41D32}" destId="{58D8B7E2-E3A8-4B44-9C48-5E317CC7DB72}" srcOrd="0" destOrd="0" presId="urn:microsoft.com/office/officeart/2005/8/layout/hierarchy3"/>
    <dgm:cxn modelId="{64363386-C342-4755-98C0-0D43D710AF73}" srcId="{2146C56D-B601-4D01-8241-A7ADADE31A1C}" destId="{7B42BAF5-D05D-4F75-AC6C-34F1B55324C8}" srcOrd="0" destOrd="0" parTransId="{937B06ED-BF82-4B49-83A5-F788AAA5B4B5}" sibTransId="{82D90591-74B3-47B0-8788-46378C5060C0}"/>
    <dgm:cxn modelId="{89C5B58D-2752-45D2-960A-287F128F3F3E}" type="presOf" srcId="{33AEBBC3-5779-4708-824B-08E7E39E4E56}" destId="{1ED4CA4A-704F-4CA0-84BB-51648B96CBBA}" srcOrd="0" destOrd="0" presId="urn:microsoft.com/office/officeart/2005/8/layout/hierarchy3"/>
    <dgm:cxn modelId="{3D974691-EE4C-46E9-B4EB-D9325BC3ECFB}" type="presOf" srcId="{35146A1D-6CB2-4989-9C64-F15B6E1D61D2}" destId="{F934C5FA-E869-459A-B1B1-10952BCECF3F}" srcOrd="0" destOrd="0" presId="urn:microsoft.com/office/officeart/2005/8/layout/hierarchy3"/>
    <dgm:cxn modelId="{A0CE4893-E7DF-4F33-98EF-BD76E28E4CC0}" type="presOf" srcId="{08C159A9-7F95-4CD6-BBD3-7653611DF637}" destId="{E96E91F2-45C5-4C6F-B83D-68F7E7D0C19C}" srcOrd="0" destOrd="0" presId="urn:microsoft.com/office/officeart/2005/8/layout/hierarchy3"/>
    <dgm:cxn modelId="{02D40094-CCBB-4730-AA91-707FD99B5E09}" type="presOf" srcId="{7B42BAF5-D05D-4F75-AC6C-34F1B55324C8}" destId="{3493852A-3918-4CBF-A909-FEAD4E51EF11}" srcOrd="0" destOrd="0" presId="urn:microsoft.com/office/officeart/2005/8/layout/hierarchy3"/>
    <dgm:cxn modelId="{7B8ED399-5BCE-44D2-89BF-71F37DC79942}" type="presOf" srcId="{2146C56D-B601-4D01-8241-A7ADADE31A1C}" destId="{6605F1FD-7EB9-48FE-862F-5C53909BA8CA}" srcOrd="1" destOrd="0" presId="urn:microsoft.com/office/officeart/2005/8/layout/hierarchy3"/>
    <dgm:cxn modelId="{108A2C9A-76DE-4818-8D67-FFC9402290E1}" srcId="{2146C56D-B601-4D01-8241-A7ADADE31A1C}" destId="{CF4F6BD8-3C59-4A18-A737-747AC34890D2}" srcOrd="1" destOrd="0" parTransId="{BB40EC09-1031-4EB6-AEE9-8BC3EB8F47FA}" sibTransId="{534CCE01-4198-4EC6-B9A9-15DF7E32C501}"/>
    <dgm:cxn modelId="{E33A72A5-81FA-43D1-B67F-29B4E8FD3D1F}" srcId="{66082CBE-E392-459D-8EE3-2DB7A4857508}" destId="{2D413BD3-04DE-4F5E-9679-4D335DE47976}" srcOrd="0" destOrd="0" parTransId="{AF6663A1-6348-41CC-8A07-6BC7C8C86965}" sibTransId="{76D5DE91-6C7F-4322-B8B4-A8B9D40ACD78}"/>
    <dgm:cxn modelId="{806AF8A5-68D6-4DD9-BA96-E820E993F49B}" type="presOf" srcId="{C51A790A-12F6-493D-AB51-E85E2613A3BE}" destId="{67A7FABA-0BA0-4F3F-88A0-33FC912E2FF1}" srcOrd="0" destOrd="0" presId="urn:microsoft.com/office/officeart/2005/8/layout/hierarchy3"/>
    <dgm:cxn modelId="{57938CAE-94A4-4BBD-A879-FA6C147653E5}" type="presOf" srcId="{76B19F45-1F54-4E8F-B438-02617CB12C35}" destId="{F6C89242-AAFE-493D-9F10-93D5A1DDD7BF}" srcOrd="0" destOrd="0" presId="urn:microsoft.com/office/officeart/2005/8/layout/hierarchy3"/>
    <dgm:cxn modelId="{6A856DAF-E132-4F62-85A3-33E722112595}" type="presOf" srcId="{3B179391-5558-4466-8F8D-555B772CA454}" destId="{9E122446-757C-4274-ABD4-D7BE63654217}" srcOrd="0" destOrd="0" presId="urn:microsoft.com/office/officeart/2005/8/layout/hierarchy3"/>
    <dgm:cxn modelId="{E54545B0-90B2-4ED5-8E3D-01A8F1E86893}" type="presOf" srcId="{4DBB9683-C536-4F03-B900-E8CEA53DF7BC}" destId="{9693BA54-D358-4DDC-89DF-34E6F8FEB8CF}" srcOrd="0" destOrd="0" presId="urn:microsoft.com/office/officeart/2005/8/layout/hierarchy3"/>
    <dgm:cxn modelId="{01E713B3-5850-4405-9264-982586E65C03}" type="presOf" srcId="{8EA4CAF2-AFB5-4AAD-970C-127D7F18AE29}" destId="{7855C1DA-647E-43E4-A0E8-CAA0AA4BA514}" srcOrd="0" destOrd="0" presId="urn:microsoft.com/office/officeart/2005/8/layout/hierarchy3"/>
    <dgm:cxn modelId="{06FA69B4-07A2-4882-A566-817635B64A29}" type="presOf" srcId="{C2095B14-7FD3-4636-B2F4-77B4747B10E8}" destId="{54256F9F-BEF5-4693-BCA8-42CEEEE3B424}" srcOrd="1" destOrd="0" presId="urn:microsoft.com/office/officeart/2005/8/layout/hierarchy3"/>
    <dgm:cxn modelId="{118523C4-6CDF-43D2-B863-C533CAE24784}" srcId="{E41ACC00-7576-4EF9-A0D8-64F7F623443B}" destId="{8EA4CAF2-AFB5-4AAD-970C-127D7F18AE29}" srcOrd="3" destOrd="0" parTransId="{63FA22F9-1D52-4259-9E24-2D861DE260C8}" sibTransId="{3EE94F7F-9FDB-4FE8-B316-B89B49915297}"/>
    <dgm:cxn modelId="{0563A0C8-912E-453E-8639-B956C7688BE6}" srcId="{2146C56D-B601-4D01-8241-A7ADADE31A1C}" destId="{3B179391-5558-4466-8F8D-555B772CA454}" srcOrd="3" destOrd="0" parTransId="{F633C37E-82B0-4CB4-BB13-D9505C18D902}" sibTransId="{EF9BC9AA-081A-406D-ACC1-0EFA7E72AE55}"/>
    <dgm:cxn modelId="{0C8938C9-986F-4DEC-A952-7EBF9CBA6371}" srcId="{2146C56D-B601-4D01-8241-A7ADADE31A1C}" destId="{4DBB9683-C536-4F03-B900-E8CEA53DF7BC}" srcOrd="2" destOrd="0" parTransId="{B22C7F41-5CE2-4CB0-BE3D-87B01C2FBD2E}" sibTransId="{99C08C22-B8FE-4434-A1CA-5669139C823D}"/>
    <dgm:cxn modelId="{49B270DB-0BD4-4D9C-91B4-5D8CED7C8536}" srcId="{33AEBBC3-5779-4708-824B-08E7E39E4E56}" destId="{35146A1D-6CB2-4989-9C64-F15B6E1D61D2}" srcOrd="1" destOrd="0" parTransId="{0BA6DC33-2C2F-42FA-8973-3AF56C605E2A}" sibTransId="{B85B217A-BA87-4D9C-B097-BC5582795D89}"/>
    <dgm:cxn modelId="{A388C5DC-F4A6-467B-A0D2-5AFB04570085}" type="presOf" srcId="{66082CBE-E392-459D-8EE3-2DB7A4857508}" destId="{EE25C9D2-4625-42ED-BFC1-F876F03EEEF0}" srcOrd="1" destOrd="0" presId="urn:microsoft.com/office/officeart/2005/8/layout/hierarchy3"/>
    <dgm:cxn modelId="{5BBB13E4-8BF3-41CC-B9E4-26CF2AC517F3}" srcId="{E41ACC00-7576-4EF9-A0D8-64F7F623443B}" destId="{63D0A4F4-D799-410A-9A5A-BEF688197652}" srcOrd="0" destOrd="0" parTransId="{3A2F312E-6B79-4558-8940-38DCB77E554C}" sibTransId="{F649A701-6389-4DE0-AA49-BC3CC74EFFED}"/>
    <dgm:cxn modelId="{03D6C3E7-05E8-4467-A87E-612BAEB0E963}" type="presOf" srcId="{CF4F6BD8-3C59-4A18-A737-747AC34890D2}" destId="{9436352B-A3D5-4693-92AD-F5BCEE23D5DC}" srcOrd="0" destOrd="0" presId="urn:microsoft.com/office/officeart/2005/8/layout/hierarchy3"/>
    <dgm:cxn modelId="{7CACE5E8-DB8C-4D23-8DC8-10A71871ED43}" type="presOf" srcId="{937B06ED-BF82-4B49-83A5-F788AAA5B4B5}" destId="{B9EAC960-122E-4093-8238-4D3B36CAE046}" srcOrd="0" destOrd="0" presId="urn:microsoft.com/office/officeart/2005/8/layout/hierarchy3"/>
    <dgm:cxn modelId="{8F8FA0E9-9633-4575-9F47-5AD4DD2D6265}" srcId="{E41ACC00-7576-4EF9-A0D8-64F7F623443B}" destId="{CA09636C-7F22-41BE-9E59-62C63BF41D32}" srcOrd="2" destOrd="0" parTransId="{75DAE9C5-BBE1-4FD3-ADEB-59714C923FEB}" sibTransId="{6A81F027-0892-4853-8313-66BA5324129F}"/>
    <dgm:cxn modelId="{1149EAED-920F-4B6C-9BB5-E72281F74B14}" type="presOf" srcId="{61D5CBAD-99A2-4277-B932-4D8AE3AB68FF}" destId="{D90C0EF4-CDA0-4707-84EE-725EBC135353}" srcOrd="0" destOrd="0" presId="urn:microsoft.com/office/officeart/2005/8/layout/hierarchy3"/>
    <dgm:cxn modelId="{0BC897F1-D444-499A-A344-8C299BA63D22}" type="presOf" srcId="{AF6663A1-6348-41CC-8A07-6BC7C8C86965}" destId="{830A4078-DA41-43D3-910E-E92703111504}" srcOrd="0" destOrd="0" presId="urn:microsoft.com/office/officeart/2005/8/layout/hierarchy3"/>
    <dgm:cxn modelId="{910E4AF2-78AB-46AE-ABF7-A751028D0799}" srcId="{33AEBBC3-5779-4708-824B-08E7E39E4E56}" destId="{897F8CC6-471A-4D73-BF9F-A9562028BDCF}" srcOrd="3" destOrd="0" parTransId="{39C45EDA-79A8-46C1-BD59-1EE1F2A5A06B}" sibTransId="{0134C48E-CDE1-437E-A65F-89CB2665F74A}"/>
    <dgm:cxn modelId="{E4FFC3F2-280A-4553-B976-5992F004A419}" type="presOf" srcId="{7C3B0B69-6B0B-4181-AE8C-983BF91EA9CE}" destId="{34C67E31-352C-4F8A-BC70-5C83D16E4B1A}" srcOrd="0" destOrd="0" presId="urn:microsoft.com/office/officeart/2005/8/layout/hierarchy3"/>
    <dgm:cxn modelId="{2E377BF5-6991-4033-82B3-1FED97753376}" type="presOf" srcId="{33AEBBC3-5779-4708-824B-08E7E39E4E56}" destId="{02D9DCBD-F283-4B18-8520-3C095AD577E4}" srcOrd="1" destOrd="0" presId="urn:microsoft.com/office/officeart/2005/8/layout/hierarchy3"/>
    <dgm:cxn modelId="{57BDA3F8-C60A-462F-8B0F-F0A79A461CE1}" srcId="{C2095B14-7FD3-4636-B2F4-77B4747B10E8}" destId="{C13F083C-A95B-41AA-85E2-578D3CFC3332}" srcOrd="0" destOrd="0" parTransId="{C51A790A-12F6-493D-AB51-E85E2613A3BE}" sibTransId="{751EF73B-3174-47B9-9F46-4FBD33BD4278}"/>
    <dgm:cxn modelId="{D910B6FA-D4C0-4BCF-B764-D41B4F6AB4EC}" srcId="{E41ACC00-7576-4EF9-A0D8-64F7F623443B}" destId="{61D5CBAD-99A2-4277-B932-4D8AE3AB68FF}" srcOrd="1" destOrd="0" parTransId="{76B19F45-1F54-4E8F-B438-02617CB12C35}" sibTransId="{02B8D434-D70B-44F5-A282-9EC5AD30F5AA}"/>
    <dgm:cxn modelId="{098679FC-F7A3-4D6A-ADEC-93398FF41AB0}" type="presOf" srcId="{2146C56D-B601-4D01-8241-A7ADADE31A1C}" destId="{CA1D3872-1FAC-4BE9-B0D8-0342F5C5C37A}" srcOrd="0" destOrd="0" presId="urn:microsoft.com/office/officeart/2005/8/layout/hierarchy3"/>
    <dgm:cxn modelId="{6D844804-90F3-4F7B-9849-7E2F18EF4AAE}" type="presParOf" srcId="{0F6C525F-0B71-4E07-9460-019A97157898}" destId="{F44CBC90-6EDF-48C7-AD95-C50091F51D63}" srcOrd="0" destOrd="0" presId="urn:microsoft.com/office/officeart/2005/8/layout/hierarchy3"/>
    <dgm:cxn modelId="{C66C849B-64A5-4F1C-AB5E-8F3FCC0B0974}" type="presParOf" srcId="{F44CBC90-6EDF-48C7-AD95-C50091F51D63}" destId="{17FC7CC4-1A71-4DC8-91D6-D7296CA3381E}" srcOrd="0" destOrd="0" presId="urn:microsoft.com/office/officeart/2005/8/layout/hierarchy3"/>
    <dgm:cxn modelId="{7BD7108E-2914-4A2A-B734-C098E51F49CF}" type="presParOf" srcId="{17FC7CC4-1A71-4DC8-91D6-D7296CA3381E}" destId="{151857D7-F14F-496D-93ED-3336F861BA10}" srcOrd="0" destOrd="0" presId="urn:microsoft.com/office/officeart/2005/8/layout/hierarchy3"/>
    <dgm:cxn modelId="{92343A06-F63E-434E-A9B8-ED87B76DD666}" type="presParOf" srcId="{17FC7CC4-1A71-4DC8-91D6-D7296CA3381E}" destId="{616A679E-C9DE-4149-9CF1-5EED455FD6C1}" srcOrd="1" destOrd="0" presId="urn:microsoft.com/office/officeart/2005/8/layout/hierarchy3"/>
    <dgm:cxn modelId="{40B3514C-5843-4938-A7D5-1E25B8A4AF70}" type="presParOf" srcId="{F44CBC90-6EDF-48C7-AD95-C50091F51D63}" destId="{6FF5675B-B0F9-489C-9358-0F1C20843440}" srcOrd="1" destOrd="0" presId="urn:microsoft.com/office/officeart/2005/8/layout/hierarchy3"/>
    <dgm:cxn modelId="{747C22F7-CF01-46F8-87ED-49CD5C759037}" type="presParOf" srcId="{6FF5675B-B0F9-489C-9358-0F1C20843440}" destId="{3CFFCAF7-A584-4D5F-A059-9A51872B27AD}" srcOrd="0" destOrd="0" presId="urn:microsoft.com/office/officeart/2005/8/layout/hierarchy3"/>
    <dgm:cxn modelId="{85F7522E-1E4E-493B-AA68-9456BDDE1C00}" type="presParOf" srcId="{6FF5675B-B0F9-489C-9358-0F1C20843440}" destId="{79B04F3A-93F5-4C1F-81FE-AD316775360D}" srcOrd="1" destOrd="0" presId="urn:microsoft.com/office/officeart/2005/8/layout/hierarchy3"/>
    <dgm:cxn modelId="{5E79F3BC-2D36-46C6-B8F0-099AA1A45C97}" type="presParOf" srcId="{6FF5675B-B0F9-489C-9358-0F1C20843440}" destId="{F6C89242-AAFE-493D-9F10-93D5A1DDD7BF}" srcOrd="2" destOrd="0" presId="urn:microsoft.com/office/officeart/2005/8/layout/hierarchy3"/>
    <dgm:cxn modelId="{D83720AD-FC9C-4B77-8F68-53E709EF79F9}" type="presParOf" srcId="{6FF5675B-B0F9-489C-9358-0F1C20843440}" destId="{D90C0EF4-CDA0-4707-84EE-725EBC135353}" srcOrd="3" destOrd="0" presId="urn:microsoft.com/office/officeart/2005/8/layout/hierarchy3"/>
    <dgm:cxn modelId="{A27389D0-2871-47FD-87D5-60EE8A12BA4D}" type="presParOf" srcId="{6FF5675B-B0F9-489C-9358-0F1C20843440}" destId="{1D442257-A924-45DF-A11B-167F89EC76FB}" srcOrd="4" destOrd="0" presId="urn:microsoft.com/office/officeart/2005/8/layout/hierarchy3"/>
    <dgm:cxn modelId="{949EA9F2-C928-474E-A4C5-D6416DDF9BC3}" type="presParOf" srcId="{6FF5675B-B0F9-489C-9358-0F1C20843440}" destId="{58D8B7E2-E3A8-4B44-9C48-5E317CC7DB72}" srcOrd="5" destOrd="0" presId="urn:microsoft.com/office/officeart/2005/8/layout/hierarchy3"/>
    <dgm:cxn modelId="{F36B19C6-7B03-451A-9BE2-74CAA85B1F9B}" type="presParOf" srcId="{6FF5675B-B0F9-489C-9358-0F1C20843440}" destId="{6A9AC68A-B6BF-45A0-9069-1C419D93FBBD}" srcOrd="6" destOrd="0" presId="urn:microsoft.com/office/officeart/2005/8/layout/hierarchy3"/>
    <dgm:cxn modelId="{777843A2-08E7-437A-A1DB-1590D2EEEA14}" type="presParOf" srcId="{6FF5675B-B0F9-489C-9358-0F1C20843440}" destId="{7855C1DA-647E-43E4-A0E8-CAA0AA4BA514}" srcOrd="7" destOrd="0" presId="urn:microsoft.com/office/officeart/2005/8/layout/hierarchy3"/>
    <dgm:cxn modelId="{E74F5448-9C0A-44C0-842B-9ECE027B3D53}" type="presParOf" srcId="{0F6C525F-0B71-4E07-9460-019A97157898}" destId="{34C8F4AA-A009-4EE4-83C3-C51CCEBAA8CD}" srcOrd="1" destOrd="0" presId="urn:microsoft.com/office/officeart/2005/8/layout/hierarchy3"/>
    <dgm:cxn modelId="{E79347FE-BD92-442A-8350-86AAD444280C}" type="presParOf" srcId="{34C8F4AA-A009-4EE4-83C3-C51CCEBAA8CD}" destId="{0FFD5652-51B9-4928-8000-9B2E4D2C39C3}" srcOrd="0" destOrd="0" presId="urn:microsoft.com/office/officeart/2005/8/layout/hierarchy3"/>
    <dgm:cxn modelId="{9DCE906C-CB65-4613-9283-FD54197D3EA9}" type="presParOf" srcId="{0FFD5652-51B9-4928-8000-9B2E4D2C39C3}" destId="{CA1D3872-1FAC-4BE9-B0D8-0342F5C5C37A}" srcOrd="0" destOrd="0" presId="urn:microsoft.com/office/officeart/2005/8/layout/hierarchy3"/>
    <dgm:cxn modelId="{4D92E1B3-233D-4CE2-895A-D8713ED6D031}" type="presParOf" srcId="{0FFD5652-51B9-4928-8000-9B2E4D2C39C3}" destId="{6605F1FD-7EB9-48FE-862F-5C53909BA8CA}" srcOrd="1" destOrd="0" presId="urn:microsoft.com/office/officeart/2005/8/layout/hierarchy3"/>
    <dgm:cxn modelId="{AD1F12F9-19BD-4322-BF37-DD677E3FEF1E}" type="presParOf" srcId="{34C8F4AA-A009-4EE4-83C3-C51CCEBAA8CD}" destId="{3E556D48-47A8-49C9-8931-8DAD31FB3965}" srcOrd="1" destOrd="0" presId="urn:microsoft.com/office/officeart/2005/8/layout/hierarchy3"/>
    <dgm:cxn modelId="{F43F6E7A-0193-4016-86E2-49BA6AB72D37}" type="presParOf" srcId="{3E556D48-47A8-49C9-8931-8DAD31FB3965}" destId="{B9EAC960-122E-4093-8238-4D3B36CAE046}" srcOrd="0" destOrd="0" presId="urn:microsoft.com/office/officeart/2005/8/layout/hierarchy3"/>
    <dgm:cxn modelId="{CC2A567A-8D8B-490E-B45A-813929AAB4D4}" type="presParOf" srcId="{3E556D48-47A8-49C9-8931-8DAD31FB3965}" destId="{3493852A-3918-4CBF-A909-FEAD4E51EF11}" srcOrd="1" destOrd="0" presId="urn:microsoft.com/office/officeart/2005/8/layout/hierarchy3"/>
    <dgm:cxn modelId="{498C0161-4330-456A-A734-27FD0546BC55}" type="presParOf" srcId="{3E556D48-47A8-49C9-8931-8DAD31FB3965}" destId="{F36FFD2C-0EFF-4A48-81CE-167303AA2739}" srcOrd="2" destOrd="0" presId="urn:microsoft.com/office/officeart/2005/8/layout/hierarchy3"/>
    <dgm:cxn modelId="{E4589410-3E5D-4125-931C-8B4028208377}" type="presParOf" srcId="{3E556D48-47A8-49C9-8931-8DAD31FB3965}" destId="{9436352B-A3D5-4693-92AD-F5BCEE23D5DC}" srcOrd="3" destOrd="0" presId="urn:microsoft.com/office/officeart/2005/8/layout/hierarchy3"/>
    <dgm:cxn modelId="{E2CF23F0-674C-4C23-B80F-524D8BBF478C}" type="presParOf" srcId="{3E556D48-47A8-49C9-8931-8DAD31FB3965}" destId="{DCB71082-82FD-4BC1-A118-8D5B1F93BEAB}" srcOrd="4" destOrd="0" presId="urn:microsoft.com/office/officeart/2005/8/layout/hierarchy3"/>
    <dgm:cxn modelId="{64484A88-3CD7-4AD7-9252-9BFB9BD20B11}" type="presParOf" srcId="{3E556D48-47A8-49C9-8931-8DAD31FB3965}" destId="{9693BA54-D358-4DDC-89DF-34E6F8FEB8CF}" srcOrd="5" destOrd="0" presId="urn:microsoft.com/office/officeart/2005/8/layout/hierarchy3"/>
    <dgm:cxn modelId="{033C38C4-8289-4B58-A4D9-E3263FA8209B}" type="presParOf" srcId="{3E556D48-47A8-49C9-8931-8DAD31FB3965}" destId="{B21C7327-1774-433F-9689-6B1EE68352AF}" srcOrd="6" destOrd="0" presId="urn:microsoft.com/office/officeart/2005/8/layout/hierarchy3"/>
    <dgm:cxn modelId="{17698845-01C9-4DD4-913E-3DF781203E00}" type="presParOf" srcId="{3E556D48-47A8-49C9-8931-8DAD31FB3965}" destId="{9E122446-757C-4274-ABD4-D7BE63654217}" srcOrd="7" destOrd="0" presId="urn:microsoft.com/office/officeart/2005/8/layout/hierarchy3"/>
    <dgm:cxn modelId="{B0DBD2BA-601E-41EC-A313-6A481503D8F6}" type="presParOf" srcId="{0F6C525F-0B71-4E07-9460-019A97157898}" destId="{E82EC193-5F2C-43A6-AE2E-DD480007359E}" srcOrd="2" destOrd="0" presId="urn:microsoft.com/office/officeart/2005/8/layout/hierarchy3"/>
    <dgm:cxn modelId="{5D58B5DC-CE1A-4C37-A63B-91FB6E20A17C}" type="presParOf" srcId="{E82EC193-5F2C-43A6-AE2E-DD480007359E}" destId="{5A9E6BD2-35E2-42D5-85AF-5C4839B76CCE}" srcOrd="0" destOrd="0" presId="urn:microsoft.com/office/officeart/2005/8/layout/hierarchy3"/>
    <dgm:cxn modelId="{59173828-D04B-4F33-9724-E71ABB1F9620}" type="presParOf" srcId="{5A9E6BD2-35E2-42D5-85AF-5C4839B76CCE}" destId="{B8B64ED1-1856-4F1A-A746-BBA4E01C011E}" srcOrd="0" destOrd="0" presId="urn:microsoft.com/office/officeart/2005/8/layout/hierarchy3"/>
    <dgm:cxn modelId="{83299CCC-9AAB-4CDC-95DB-81D36E4BA864}" type="presParOf" srcId="{5A9E6BD2-35E2-42D5-85AF-5C4839B76CCE}" destId="{54256F9F-BEF5-4693-BCA8-42CEEEE3B424}" srcOrd="1" destOrd="0" presId="urn:microsoft.com/office/officeart/2005/8/layout/hierarchy3"/>
    <dgm:cxn modelId="{773EE84A-D980-446B-A10F-EF3D969B6E4B}" type="presParOf" srcId="{E82EC193-5F2C-43A6-AE2E-DD480007359E}" destId="{0DA2D382-2B8A-4E7A-8372-A23DE00CC799}" srcOrd="1" destOrd="0" presId="urn:microsoft.com/office/officeart/2005/8/layout/hierarchy3"/>
    <dgm:cxn modelId="{B3FB0A6B-079E-4BB1-B5B6-C83FDD0FBCB2}" type="presParOf" srcId="{0DA2D382-2B8A-4E7A-8372-A23DE00CC799}" destId="{67A7FABA-0BA0-4F3F-88A0-33FC912E2FF1}" srcOrd="0" destOrd="0" presId="urn:microsoft.com/office/officeart/2005/8/layout/hierarchy3"/>
    <dgm:cxn modelId="{EDFA1876-49AD-4681-A5FB-C1D0FEF1DD12}" type="presParOf" srcId="{0DA2D382-2B8A-4E7A-8372-A23DE00CC799}" destId="{F4E0CA0D-11CB-4BE8-9183-9D427CE7E325}" srcOrd="1" destOrd="0" presId="urn:microsoft.com/office/officeart/2005/8/layout/hierarchy3"/>
    <dgm:cxn modelId="{E0C9A681-08C6-4AD2-9DD2-942D9C9BBD61}" type="presParOf" srcId="{0DA2D382-2B8A-4E7A-8372-A23DE00CC799}" destId="{67598C4F-FB10-4EFE-AFD5-3DC90E91EC70}" srcOrd="2" destOrd="0" presId="urn:microsoft.com/office/officeart/2005/8/layout/hierarchy3"/>
    <dgm:cxn modelId="{C622426A-DE31-40E6-A059-F43F6C5F4470}" type="presParOf" srcId="{0DA2D382-2B8A-4E7A-8372-A23DE00CC799}" destId="{54FEA440-25B3-4BC2-A9FE-E45C820E28A6}" srcOrd="3" destOrd="0" presId="urn:microsoft.com/office/officeart/2005/8/layout/hierarchy3"/>
    <dgm:cxn modelId="{5392C830-4D8D-4132-81AA-06ED0AABD93F}" type="presParOf" srcId="{0DA2D382-2B8A-4E7A-8372-A23DE00CC799}" destId="{E96E91F2-45C5-4C6F-B83D-68F7E7D0C19C}" srcOrd="4" destOrd="0" presId="urn:microsoft.com/office/officeart/2005/8/layout/hierarchy3"/>
    <dgm:cxn modelId="{508C24D2-8296-4A7E-A760-5DF32D35E107}" type="presParOf" srcId="{0DA2D382-2B8A-4E7A-8372-A23DE00CC799}" destId="{0C464BB0-5E5D-4CA1-8360-926242837361}" srcOrd="5" destOrd="0" presId="urn:microsoft.com/office/officeart/2005/8/layout/hierarchy3"/>
    <dgm:cxn modelId="{B6615A3B-8DF9-4646-BC8D-25BC2222568C}" type="presParOf" srcId="{0F6C525F-0B71-4E07-9460-019A97157898}" destId="{CD96686E-E7E7-4CEE-AD6C-99591A43645D}" srcOrd="3" destOrd="0" presId="urn:microsoft.com/office/officeart/2005/8/layout/hierarchy3"/>
    <dgm:cxn modelId="{E6C2A589-D514-4BC7-A836-D8764EF9F78B}" type="presParOf" srcId="{CD96686E-E7E7-4CEE-AD6C-99591A43645D}" destId="{6BCF3A76-34D4-4983-B9F8-BC2FFD38272B}" srcOrd="0" destOrd="0" presId="urn:microsoft.com/office/officeart/2005/8/layout/hierarchy3"/>
    <dgm:cxn modelId="{D233244B-BA20-43AA-B2A1-D2FE76384EE0}" type="presParOf" srcId="{6BCF3A76-34D4-4983-B9F8-BC2FFD38272B}" destId="{9B31FD2C-237E-4919-BEF7-EFBE4502D056}" srcOrd="0" destOrd="0" presId="urn:microsoft.com/office/officeart/2005/8/layout/hierarchy3"/>
    <dgm:cxn modelId="{360E4014-62F8-45CF-B85E-825C0C73B66F}" type="presParOf" srcId="{6BCF3A76-34D4-4983-B9F8-BC2FFD38272B}" destId="{EE25C9D2-4625-42ED-BFC1-F876F03EEEF0}" srcOrd="1" destOrd="0" presId="urn:microsoft.com/office/officeart/2005/8/layout/hierarchy3"/>
    <dgm:cxn modelId="{1AF30FF4-6A5D-4226-B027-D1C11BEE56FA}" type="presParOf" srcId="{CD96686E-E7E7-4CEE-AD6C-99591A43645D}" destId="{A2E0112D-CD15-4D98-BAD6-7F9CBA461D81}" srcOrd="1" destOrd="0" presId="urn:microsoft.com/office/officeart/2005/8/layout/hierarchy3"/>
    <dgm:cxn modelId="{00433CEC-39D1-4AD3-8318-9B7727CE62DD}" type="presParOf" srcId="{A2E0112D-CD15-4D98-BAD6-7F9CBA461D81}" destId="{830A4078-DA41-43D3-910E-E92703111504}" srcOrd="0" destOrd="0" presId="urn:microsoft.com/office/officeart/2005/8/layout/hierarchy3"/>
    <dgm:cxn modelId="{D3AA4BDA-01F1-4240-9814-3E5AB2DEE2B8}" type="presParOf" srcId="{A2E0112D-CD15-4D98-BAD6-7F9CBA461D81}" destId="{0602F1AD-273D-41FE-9400-0E9ACFDB050E}" srcOrd="1" destOrd="0" presId="urn:microsoft.com/office/officeart/2005/8/layout/hierarchy3"/>
    <dgm:cxn modelId="{5F32489D-B5DE-487D-A9F2-8C2A2CEDF46E}" type="presParOf" srcId="{A2E0112D-CD15-4D98-BAD6-7F9CBA461D81}" destId="{A9095F55-5DC0-4122-B5B7-65849DE3087F}" srcOrd="2" destOrd="0" presId="urn:microsoft.com/office/officeart/2005/8/layout/hierarchy3"/>
    <dgm:cxn modelId="{BBE0799D-D2A9-48A7-8D7D-5FFB21D732DA}" type="presParOf" srcId="{A2E0112D-CD15-4D98-BAD6-7F9CBA461D81}" destId="{8DEFAB2B-8225-4C0A-ABF0-B99C91493608}" srcOrd="3" destOrd="0" presId="urn:microsoft.com/office/officeart/2005/8/layout/hierarchy3"/>
    <dgm:cxn modelId="{8212089E-9FAC-4137-BBBA-58F3D72C7CBD}" type="presParOf" srcId="{A2E0112D-CD15-4D98-BAD6-7F9CBA461D81}" destId="{EB6EBD5A-C704-45D5-BFDC-89AF46D361D4}" srcOrd="4" destOrd="0" presId="urn:microsoft.com/office/officeart/2005/8/layout/hierarchy3"/>
    <dgm:cxn modelId="{E85BB611-126C-4122-B872-5D263C51CCF5}" type="presParOf" srcId="{A2E0112D-CD15-4D98-BAD6-7F9CBA461D81}" destId="{09D4ABF1-C5EC-4A00-A5B0-0F080255E5E8}" srcOrd="5" destOrd="0" presId="urn:microsoft.com/office/officeart/2005/8/layout/hierarchy3"/>
    <dgm:cxn modelId="{808CABE5-EB96-44F9-BD6D-CEBFA02CC68B}" type="presParOf" srcId="{0F6C525F-0B71-4E07-9460-019A97157898}" destId="{1D68C38F-3D1B-431E-A7B6-AED0D0F2F2BB}" srcOrd="4" destOrd="0" presId="urn:microsoft.com/office/officeart/2005/8/layout/hierarchy3"/>
    <dgm:cxn modelId="{04468F17-5ED4-4A1E-97FE-BDA27FA14BB4}" type="presParOf" srcId="{1D68C38F-3D1B-431E-A7B6-AED0D0F2F2BB}" destId="{737B9CD5-FCC0-4EFC-A649-52916CE490B7}" srcOrd="0" destOrd="0" presId="urn:microsoft.com/office/officeart/2005/8/layout/hierarchy3"/>
    <dgm:cxn modelId="{38CC8ADF-C878-4A48-8AF9-A01562853C10}" type="presParOf" srcId="{737B9CD5-FCC0-4EFC-A649-52916CE490B7}" destId="{1ED4CA4A-704F-4CA0-84BB-51648B96CBBA}" srcOrd="0" destOrd="0" presId="urn:microsoft.com/office/officeart/2005/8/layout/hierarchy3"/>
    <dgm:cxn modelId="{6A0B3B40-476A-4BFF-A461-775400016845}" type="presParOf" srcId="{737B9CD5-FCC0-4EFC-A649-52916CE490B7}" destId="{02D9DCBD-F283-4B18-8520-3C095AD577E4}" srcOrd="1" destOrd="0" presId="urn:microsoft.com/office/officeart/2005/8/layout/hierarchy3"/>
    <dgm:cxn modelId="{451C333A-AAA9-4CD4-BF03-0F155D9151F7}" type="presParOf" srcId="{1D68C38F-3D1B-431E-A7B6-AED0D0F2F2BB}" destId="{14B37993-3C31-4370-82B5-8ABC699C4762}" srcOrd="1" destOrd="0" presId="urn:microsoft.com/office/officeart/2005/8/layout/hierarchy3"/>
    <dgm:cxn modelId="{48E41538-9A8B-464B-9690-64A6E2137B5B}" type="presParOf" srcId="{14B37993-3C31-4370-82B5-8ABC699C4762}" destId="{34C67E31-352C-4F8A-BC70-5C83D16E4B1A}" srcOrd="0" destOrd="0" presId="urn:microsoft.com/office/officeart/2005/8/layout/hierarchy3"/>
    <dgm:cxn modelId="{D60901DF-03A2-4AD4-B436-454DBB437DBE}" type="presParOf" srcId="{14B37993-3C31-4370-82B5-8ABC699C4762}" destId="{94272E66-02B6-4922-BF8F-E802FA938B58}" srcOrd="1" destOrd="0" presId="urn:microsoft.com/office/officeart/2005/8/layout/hierarchy3"/>
    <dgm:cxn modelId="{D1F85391-EB58-4358-B2A1-CF4993FDBE12}" type="presParOf" srcId="{14B37993-3C31-4370-82B5-8ABC699C4762}" destId="{BFF70F69-8331-4DD0-A11B-724FD02F9781}" srcOrd="2" destOrd="0" presId="urn:microsoft.com/office/officeart/2005/8/layout/hierarchy3"/>
    <dgm:cxn modelId="{A28D4B3C-EB3D-4509-96BF-7C2B39C9FA39}" type="presParOf" srcId="{14B37993-3C31-4370-82B5-8ABC699C4762}" destId="{F934C5FA-E869-459A-B1B1-10952BCECF3F}" srcOrd="3" destOrd="0" presId="urn:microsoft.com/office/officeart/2005/8/layout/hierarchy3"/>
    <dgm:cxn modelId="{8F07F498-415A-4BE8-BF1C-B73C06FA4DAC}" type="presParOf" srcId="{14B37993-3C31-4370-82B5-8ABC699C4762}" destId="{51E68C23-74B0-45EA-9F9B-BDFF5D441FF9}" srcOrd="4" destOrd="0" presId="urn:microsoft.com/office/officeart/2005/8/layout/hierarchy3"/>
    <dgm:cxn modelId="{B22E62A9-1910-4EA1-B93D-562581BDF91D}" type="presParOf" srcId="{14B37993-3C31-4370-82B5-8ABC699C4762}" destId="{FE5F68FE-3E92-446B-A7DD-774B1274E41C}" srcOrd="5" destOrd="0" presId="urn:microsoft.com/office/officeart/2005/8/layout/hierarchy3"/>
    <dgm:cxn modelId="{3057A90E-7210-4362-8A68-E5B7C2571FCD}" type="presParOf" srcId="{14B37993-3C31-4370-82B5-8ABC699C4762}" destId="{7B5AB2A9-2636-473C-B790-0C6A649FAABB}" srcOrd="6" destOrd="0" presId="urn:microsoft.com/office/officeart/2005/8/layout/hierarchy3"/>
    <dgm:cxn modelId="{DF588D7E-4F8D-4828-8E97-D60FAF78FB81}" type="presParOf" srcId="{14B37993-3C31-4370-82B5-8ABC699C4762}" destId="{1EF3232B-1AF7-4DF2-B819-7EEA8B813116}"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A06F6F-5EB3-4222-B1A0-D0FD5CFAD428}" type="doc">
      <dgm:prSet loTypeId="urn:microsoft.com/office/officeart/2005/8/layout/hierarchy3" loCatId="list" qsTypeId="urn:microsoft.com/office/officeart/2005/8/quickstyle/simple1" qsCatId="simple" csTypeId="urn:microsoft.com/office/officeart/2005/8/colors/accent1_1" csCatId="accent1" phldr="1"/>
      <dgm:spPr/>
      <dgm:t>
        <a:bodyPr/>
        <a:lstStyle/>
        <a:p>
          <a:endParaRPr lang="en-AU"/>
        </a:p>
      </dgm:t>
    </dgm:pt>
    <dgm:pt modelId="{E41ACC00-7576-4EF9-A0D8-64F7F623443B}">
      <dgm:prSet phldrT="[Text]" custT="1"/>
      <dgm:spPr/>
      <dgm:t>
        <a:bodyPr/>
        <a:lstStyle/>
        <a:p>
          <a:r>
            <a:rPr lang="en-AU" sz="800" b="1"/>
            <a:t>Resilient, Safe &amp; Connected Places</a:t>
          </a:r>
        </a:p>
      </dgm:t>
    </dgm:pt>
    <dgm:pt modelId="{0AFEA1FE-275E-45D4-B83E-43EE62B5C7C2}" type="parTrans" cxnId="{6B7BA862-34A1-412A-ADFF-5120EE8D91EC}">
      <dgm:prSet/>
      <dgm:spPr/>
      <dgm:t>
        <a:bodyPr/>
        <a:lstStyle/>
        <a:p>
          <a:endParaRPr lang="en-AU"/>
        </a:p>
      </dgm:t>
    </dgm:pt>
    <dgm:pt modelId="{B407FC53-EFD7-4542-A868-ECCBF42E987B}" type="sibTrans" cxnId="{6B7BA862-34A1-412A-ADFF-5120EE8D91EC}">
      <dgm:prSet/>
      <dgm:spPr/>
      <dgm:t>
        <a:bodyPr/>
        <a:lstStyle/>
        <a:p>
          <a:endParaRPr lang="en-AU"/>
        </a:p>
      </dgm:t>
    </dgm:pt>
    <dgm:pt modelId="{63D0A4F4-D799-410A-9A5A-BEF688197652}">
      <dgm:prSet phldrT="[Text]" custT="1"/>
      <dgm:spPr/>
      <dgm:t>
        <a:bodyPr/>
        <a:lstStyle/>
        <a:p>
          <a:pPr algn="l" rtl="0"/>
          <a:r>
            <a:rPr lang="en-AU" sz="700"/>
            <a:t>1.1. Strengthen the social context of place development</a:t>
          </a:r>
          <a:r>
            <a:rPr lang="en-AU" sz="700">
              <a:latin typeface="Calibri"/>
            </a:rPr>
            <a:t> by integrating </a:t>
          </a:r>
          <a:r>
            <a:rPr lang="en-AU" sz="700"/>
            <a:t> organisational-wide place-based principles </a:t>
          </a:r>
          <a:r>
            <a:rPr lang="en-AU" sz="700">
              <a:latin typeface="Calibri"/>
            </a:rPr>
            <a:t>and practice</a:t>
          </a:r>
          <a:r>
            <a:rPr lang="en-AU" sz="700"/>
            <a:t> (link to Infrastructure Strategy)</a:t>
          </a:r>
        </a:p>
      </dgm:t>
    </dgm:pt>
    <dgm:pt modelId="{3A2F312E-6B79-4558-8940-38DCB77E554C}" type="parTrans" cxnId="{5BBB13E4-8BF3-41CC-B9E4-26CF2AC517F3}">
      <dgm:prSet/>
      <dgm:spPr/>
      <dgm:t>
        <a:bodyPr/>
        <a:lstStyle/>
        <a:p>
          <a:endParaRPr lang="en-AU"/>
        </a:p>
      </dgm:t>
    </dgm:pt>
    <dgm:pt modelId="{F649A701-6389-4DE0-AA49-BC3CC74EFFED}" type="sibTrans" cxnId="{5BBB13E4-8BF3-41CC-B9E4-26CF2AC517F3}">
      <dgm:prSet/>
      <dgm:spPr/>
      <dgm:t>
        <a:bodyPr/>
        <a:lstStyle/>
        <a:p>
          <a:endParaRPr lang="en-AU"/>
        </a:p>
      </dgm:t>
    </dgm:pt>
    <dgm:pt modelId="{2146C56D-B601-4D01-8241-A7ADADE31A1C}">
      <dgm:prSet phldrT="[Text]" custT="1"/>
      <dgm:spPr/>
      <dgm:t>
        <a:bodyPr/>
        <a:lstStyle/>
        <a:p>
          <a:r>
            <a:rPr lang="en-AU" sz="800" b="1"/>
            <a:t>Innovative and responsive models of service and connection</a:t>
          </a:r>
        </a:p>
      </dgm:t>
    </dgm:pt>
    <dgm:pt modelId="{3F31F558-C1C6-457E-A5C1-180D6A1C2127}" type="parTrans" cxnId="{3676365A-892B-4EEB-9CEC-1C4515EA8D28}">
      <dgm:prSet/>
      <dgm:spPr/>
      <dgm:t>
        <a:bodyPr/>
        <a:lstStyle/>
        <a:p>
          <a:endParaRPr lang="en-AU"/>
        </a:p>
      </dgm:t>
    </dgm:pt>
    <dgm:pt modelId="{FAA69CBA-E175-4A9D-BB2C-C537201B7006}" type="sibTrans" cxnId="{3676365A-892B-4EEB-9CEC-1C4515EA8D28}">
      <dgm:prSet/>
      <dgm:spPr/>
      <dgm:t>
        <a:bodyPr/>
        <a:lstStyle/>
        <a:p>
          <a:endParaRPr lang="en-AU"/>
        </a:p>
      </dgm:t>
    </dgm:pt>
    <dgm:pt modelId="{7B42BAF5-D05D-4F75-AC6C-34F1B55324C8}">
      <dgm:prSet phldrT="[Text]" custT="1"/>
      <dgm:spPr/>
      <dgm:t>
        <a:bodyPr/>
        <a:lstStyle/>
        <a:p>
          <a:pPr algn="l"/>
          <a:r>
            <a:rPr lang="en-AU" sz="700"/>
            <a:t>2.1. Develop virtual platforms to augment existing opportunities for social connection</a:t>
          </a:r>
        </a:p>
      </dgm:t>
    </dgm:pt>
    <dgm:pt modelId="{937B06ED-BF82-4B49-83A5-F788AAA5B4B5}" type="parTrans" cxnId="{64363386-C342-4755-98C0-0D43D710AF73}">
      <dgm:prSet/>
      <dgm:spPr/>
      <dgm:t>
        <a:bodyPr/>
        <a:lstStyle/>
        <a:p>
          <a:endParaRPr lang="en-AU"/>
        </a:p>
      </dgm:t>
    </dgm:pt>
    <dgm:pt modelId="{82D90591-74B3-47B0-8788-46378C5060C0}" type="sibTrans" cxnId="{64363386-C342-4755-98C0-0D43D710AF73}">
      <dgm:prSet/>
      <dgm:spPr/>
      <dgm:t>
        <a:bodyPr/>
        <a:lstStyle/>
        <a:p>
          <a:endParaRPr lang="en-AU"/>
        </a:p>
      </dgm:t>
    </dgm:pt>
    <dgm:pt modelId="{61D5CBAD-99A2-4277-B932-4D8AE3AB68FF}">
      <dgm:prSet phldrT="[Text]" custT="1"/>
      <dgm:spPr/>
      <dgm:t>
        <a:bodyPr/>
        <a:lstStyle/>
        <a:p>
          <a:pPr algn="l" rtl="0"/>
          <a:r>
            <a:rPr lang="en-AU" sz="700"/>
            <a:t>1.2. Support </a:t>
          </a:r>
          <a:r>
            <a:rPr lang="en-AU" sz="700">
              <a:latin typeface="Calibri"/>
            </a:rPr>
            <a:t>community-led COVID-19</a:t>
          </a:r>
          <a:r>
            <a:rPr lang="en-AU" sz="700"/>
            <a:t> pandemic recovery and</a:t>
          </a:r>
          <a:r>
            <a:rPr lang="en-AU" sz="700">
              <a:latin typeface="Calibri"/>
            </a:rPr>
            <a:t> strengthen</a:t>
          </a:r>
          <a:r>
            <a:rPr lang="en-AU" sz="700"/>
            <a:t> public health </a:t>
          </a:r>
          <a:r>
            <a:rPr lang="en-AU" sz="700">
              <a:latin typeface="Calibri"/>
            </a:rPr>
            <a:t>response</a:t>
          </a:r>
          <a:r>
            <a:rPr lang="en-AU" sz="700"/>
            <a:t> for current and future disease prevention</a:t>
          </a:r>
        </a:p>
      </dgm:t>
    </dgm:pt>
    <dgm:pt modelId="{76B19F45-1F54-4E8F-B438-02617CB12C35}" type="parTrans" cxnId="{D910B6FA-D4C0-4BCF-B764-D41B4F6AB4EC}">
      <dgm:prSet/>
      <dgm:spPr/>
      <dgm:t>
        <a:bodyPr/>
        <a:lstStyle/>
        <a:p>
          <a:endParaRPr lang="en-AU"/>
        </a:p>
      </dgm:t>
    </dgm:pt>
    <dgm:pt modelId="{02B8D434-D70B-44F5-A282-9EC5AD30F5AA}" type="sibTrans" cxnId="{D910B6FA-D4C0-4BCF-B764-D41B4F6AB4EC}">
      <dgm:prSet/>
      <dgm:spPr/>
      <dgm:t>
        <a:bodyPr/>
        <a:lstStyle/>
        <a:p>
          <a:endParaRPr lang="en-AU"/>
        </a:p>
      </dgm:t>
    </dgm:pt>
    <dgm:pt modelId="{CA09636C-7F22-41BE-9E59-62C63BF41D32}">
      <dgm:prSet phldrT="[Text]" custT="1"/>
      <dgm:spPr/>
      <dgm:t>
        <a:bodyPr/>
        <a:lstStyle/>
        <a:p>
          <a:pPr algn="l" rtl="0"/>
          <a:r>
            <a:rPr lang="en-AU" sz="700" b="0" i="0"/>
            <a:t>1.3 - Create safe and inclusive neighbourhoods and improve perceptions of community safety through social cohesion initiatives with particular focus on areas with high rates of crime, as well as perspectives of women, young people, and LGBTIQ+ and CALD communities</a:t>
          </a:r>
        </a:p>
      </dgm:t>
    </dgm:pt>
    <dgm:pt modelId="{75DAE9C5-BBE1-4FD3-ADEB-59714C923FEB}" type="parTrans" cxnId="{8F8FA0E9-9633-4575-9F47-5AD4DD2D6265}">
      <dgm:prSet/>
      <dgm:spPr/>
      <dgm:t>
        <a:bodyPr/>
        <a:lstStyle/>
        <a:p>
          <a:endParaRPr lang="en-AU"/>
        </a:p>
      </dgm:t>
    </dgm:pt>
    <dgm:pt modelId="{6A81F027-0892-4853-8313-66BA5324129F}" type="sibTrans" cxnId="{8F8FA0E9-9633-4575-9F47-5AD4DD2D6265}">
      <dgm:prSet/>
      <dgm:spPr/>
      <dgm:t>
        <a:bodyPr/>
        <a:lstStyle/>
        <a:p>
          <a:endParaRPr lang="en-AU"/>
        </a:p>
      </dgm:t>
    </dgm:pt>
    <dgm:pt modelId="{CF4F6BD8-3C59-4A18-A737-747AC34890D2}">
      <dgm:prSet phldrT="[Text]" custT="1"/>
      <dgm:spPr/>
      <dgm:t>
        <a:bodyPr/>
        <a:lstStyle/>
        <a:p>
          <a:pPr algn="l"/>
          <a:r>
            <a:rPr lang="en-AU" sz="700"/>
            <a:t>2.2. Increase digital equity to future-proof participation in community life</a:t>
          </a:r>
        </a:p>
      </dgm:t>
    </dgm:pt>
    <dgm:pt modelId="{BB40EC09-1031-4EB6-AEE9-8BC3EB8F47FA}" type="parTrans" cxnId="{108A2C9A-76DE-4818-8D67-FFC9402290E1}">
      <dgm:prSet/>
      <dgm:spPr/>
      <dgm:t>
        <a:bodyPr/>
        <a:lstStyle/>
        <a:p>
          <a:endParaRPr lang="en-AU"/>
        </a:p>
      </dgm:t>
    </dgm:pt>
    <dgm:pt modelId="{534CCE01-4198-4EC6-B9A9-15DF7E32C501}" type="sibTrans" cxnId="{108A2C9A-76DE-4818-8D67-FFC9402290E1}">
      <dgm:prSet/>
      <dgm:spPr/>
      <dgm:t>
        <a:bodyPr/>
        <a:lstStyle/>
        <a:p>
          <a:endParaRPr lang="en-AU"/>
        </a:p>
      </dgm:t>
    </dgm:pt>
    <dgm:pt modelId="{4DBB9683-C536-4F03-B900-E8CEA53DF7BC}">
      <dgm:prSet phldrT="[Text]" custT="1"/>
      <dgm:spPr/>
      <dgm:t>
        <a:bodyPr/>
        <a:lstStyle/>
        <a:p>
          <a:pPr algn="l"/>
          <a:r>
            <a:rPr lang="en-AU" sz="700"/>
            <a:t>2.3. Establish a framework for CSO attraction and funding streams</a:t>
          </a:r>
        </a:p>
      </dgm:t>
    </dgm:pt>
    <dgm:pt modelId="{B22C7F41-5CE2-4CB0-BE3D-87B01C2FBD2E}" type="parTrans" cxnId="{0C8938C9-986F-4DEC-A952-7EBF9CBA6371}">
      <dgm:prSet/>
      <dgm:spPr/>
      <dgm:t>
        <a:bodyPr/>
        <a:lstStyle/>
        <a:p>
          <a:endParaRPr lang="en-AU"/>
        </a:p>
      </dgm:t>
    </dgm:pt>
    <dgm:pt modelId="{99C08C22-B8FE-4434-A1CA-5669139C823D}" type="sibTrans" cxnId="{0C8938C9-986F-4DEC-A952-7EBF9CBA6371}">
      <dgm:prSet/>
      <dgm:spPr/>
      <dgm:t>
        <a:bodyPr/>
        <a:lstStyle/>
        <a:p>
          <a:endParaRPr lang="en-AU"/>
        </a:p>
      </dgm:t>
    </dgm:pt>
    <dgm:pt modelId="{C2095B14-7FD3-4636-B2F4-77B4747B10E8}">
      <dgm:prSet phldrT="[Text]" custT="1"/>
      <dgm:spPr/>
      <dgm:t>
        <a:bodyPr/>
        <a:lstStyle/>
        <a:p>
          <a:r>
            <a:rPr lang="en-AU" sz="800" b="1"/>
            <a:t>Community research and data</a:t>
          </a:r>
        </a:p>
      </dgm:t>
    </dgm:pt>
    <dgm:pt modelId="{250BB5DE-2A96-4457-AD1F-4DE532780DAB}" type="parTrans" cxnId="{F3575477-65A2-441C-A8FE-BD95FD6F38B5}">
      <dgm:prSet/>
      <dgm:spPr/>
      <dgm:t>
        <a:bodyPr/>
        <a:lstStyle/>
        <a:p>
          <a:endParaRPr lang="en-AU"/>
        </a:p>
      </dgm:t>
    </dgm:pt>
    <dgm:pt modelId="{9D87D807-BD37-460A-83A8-B41D81D82155}" type="sibTrans" cxnId="{F3575477-65A2-441C-A8FE-BD95FD6F38B5}">
      <dgm:prSet/>
      <dgm:spPr/>
      <dgm:t>
        <a:bodyPr/>
        <a:lstStyle/>
        <a:p>
          <a:endParaRPr lang="en-AU"/>
        </a:p>
      </dgm:t>
    </dgm:pt>
    <dgm:pt modelId="{C13F083C-A95B-41AA-85E2-578D3CFC3332}">
      <dgm:prSet phldrT="[Text]" custT="1"/>
      <dgm:spPr/>
      <dgm:t>
        <a:bodyPr anchor="t" anchorCtr="0"/>
        <a:lstStyle/>
        <a:p>
          <a:pPr algn="l"/>
          <a:r>
            <a:rPr lang="en-AU" sz="700"/>
            <a:t>3.1. Establish shared knowledge ecosystem of community needs in central research hub</a:t>
          </a:r>
        </a:p>
      </dgm:t>
    </dgm:pt>
    <dgm:pt modelId="{C51A790A-12F6-493D-AB51-E85E2613A3BE}" type="parTrans" cxnId="{57BDA3F8-C60A-462F-8B0F-F0A79A461CE1}">
      <dgm:prSet/>
      <dgm:spPr/>
      <dgm:t>
        <a:bodyPr/>
        <a:lstStyle/>
        <a:p>
          <a:endParaRPr lang="en-AU"/>
        </a:p>
      </dgm:t>
    </dgm:pt>
    <dgm:pt modelId="{751EF73B-3174-47B9-9F46-4FBD33BD4278}" type="sibTrans" cxnId="{57BDA3F8-C60A-462F-8B0F-F0A79A461CE1}">
      <dgm:prSet/>
      <dgm:spPr/>
      <dgm:t>
        <a:bodyPr/>
        <a:lstStyle/>
        <a:p>
          <a:endParaRPr lang="en-AU"/>
        </a:p>
      </dgm:t>
    </dgm:pt>
    <dgm:pt modelId="{29E8233D-FDF3-44F2-998A-DF72FBCA9E7F}">
      <dgm:prSet phldrT="[Text]" custT="1"/>
      <dgm:spPr/>
      <dgm:t>
        <a:bodyPr lIns="0" tIns="0" rIns="0" bIns="0" anchor="ctr" anchorCtr="0"/>
        <a:lstStyle/>
        <a:p>
          <a:pPr algn="l"/>
          <a:r>
            <a:rPr lang="en-AU" sz="700"/>
            <a:t>3.2. Align health and wellbeing metrics to external framework (e.g. Sustainable Development Goals)</a:t>
          </a:r>
        </a:p>
      </dgm:t>
    </dgm:pt>
    <dgm:pt modelId="{2BBD62AB-2FAC-4E5E-B691-165FBAE6E632}" type="parTrans" cxnId="{16A1F619-FAFB-42A6-89FB-1D1BFE8E1842}">
      <dgm:prSet/>
      <dgm:spPr/>
      <dgm:t>
        <a:bodyPr/>
        <a:lstStyle/>
        <a:p>
          <a:endParaRPr lang="en-AU"/>
        </a:p>
      </dgm:t>
    </dgm:pt>
    <dgm:pt modelId="{03F3D159-823C-4A90-94B5-AF855F6606E0}" type="sibTrans" cxnId="{16A1F619-FAFB-42A6-89FB-1D1BFE8E1842}">
      <dgm:prSet/>
      <dgm:spPr/>
      <dgm:t>
        <a:bodyPr/>
        <a:lstStyle/>
        <a:p>
          <a:endParaRPr lang="en-AU"/>
        </a:p>
      </dgm:t>
    </dgm:pt>
    <dgm:pt modelId="{6545FFC8-D6ED-4745-804E-71C09432635D}">
      <dgm:prSet phldrT="[Text]" custT="1"/>
      <dgm:spPr/>
      <dgm:t>
        <a:bodyPr lIns="0" tIns="0" rIns="0" bIns="0" anchor="ctr" anchorCtr="0"/>
        <a:lstStyle/>
        <a:p>
          <a:pPr algn="l"/>
          <a:r>
            <a:rPr lang="en-AU" sz="700"/>
            <a:t>3.3. Build and strengthen an organisational culture of research, evaluation, and reflective practice</a:t>
          </a:r>
        </a:p>
      </dgm:t>
    </dgm:pt>
    <dgm:pt modelId="{08C159A9-7F95-4CD6-BBD3-7653611DF637}" type="parTrans" cxnId="{96678B1E-F6B2-468B-A1D3-EDEF57B20219}">
      <dgm:prSet/>
      <dgm:spPr/>
      <dgm:t>
        <a:bodyPr/>
        <a:lstStyle/>
        <a:p>
          <a:endParaRPr lang="en-AU"/>
        </a:p>
      </dgm:t>
    </dgm:pt>
    <dgm:pt modelId="{A205AD64-E20D-4171-8C22-BDEC9E6AE572}" type="sibTrans" cxnId="{96678B1E-F6B2-468B-A1D3-EDEF57B20219}">
      <dgm:prSet/>
      <dgm:spPr/>
      <dgm:t>
        <a:bodyPr/>
        <a:lstStyle/>
        <a:p>
          <a:endParaRPr lang="en-AU"/>
        </a:p>
      </dgm:t>
    </dgm:pt>
    <dgm:pt modelId="{38217925-B83E-4931-AF74-6C5B3F870889}">
      <dgm:prSet phldrT="[Text]" custT="1"/>
      <dgm:spPr/>
      <dgm:t>
        <a:bodyPr lIns="0" tIns="0" rIns="0" bIns="0" anchor="ctr" anchorCtr="0"/>
        <a:lstStyle/>
        <a:p>
          <a:pPr algn="l" rtl="0"/>
          <a:r>
            <a:rPr lang="en-AU" sz="700"/>
            <a:t>3.4.</a:t>
          </a:r>
          <a:r>
            <a:rPr lang="en-AU" sz="700">
              <a:latin typeface="Calibri"/>
            </a:rPr>
            <a:t> </a:t>
          </a:r>
          <a:r>
            <a:rPr lang="en-AU" sz="700"/>
            <a:t>Align strategic environment internally and externally towards shared objectives and evidence</a:t>
          </a:r>
        </a:p>
      </dgm:t>
    </dgm:pt>
    <dgm:pt modelId="{CCD35FC4-9659-4659-8303-78C2F796D0B3}" type="parTrans" cxnId="{5F34B41C-76E2-4D70-B1E0-DB6FF046CF88}">
      <dgm:prSet/>
      <dgm:spPr/>
      <dgm:t>
        <a:bodyPr/>
        <a:lstStyle/>
        <a:p>
          <a:endParaRPr lang="en-AU"/>
        </a:p>
      </dgm:t>
    </dgm:pt>
    <dgm:pt modelId="{B78EBD08-8192-4B22-8E0E-E8A14C604B4D}" type="sibTrans" cxnId="{5F34B41C-76E2-4D70-B1E0-DB6FF046CF88}">
      <dgm:prSet/>
      <dgm:spPr/>
      <dgm:t>
        <a:bodyPr/>
        <a:lstStyle/>
        <a:p>
          <a:endParaRPr lang="en-AU"/>
        </a:p>
      </dgm:t>
    </dgm:pt>
    <dgm:pt modelId="{66082CBE-E392-459D-8EE3-2DB7A4857508}">
      <dgm:prSet phldrT="[Text]" custT="1"/>
      <dgm:spPr/>
      <dgm:t>
        <a:bodyPr/>
        <a:lstStyle/>
        <a:p>
          <a:r>
            <a:rPr lang="en-AU" sz="800" b="1"/>
            <a:t>Health and wellbeing across the life course</a:t>
          </a:r>
        </a:p>
      </dgm:t>
    </dgm:pt>
    <dgm:pt modelId="{475A52CA-4844-4700-B65C-FD29A8169898}" type="parTrans" cxnId="{E7B85F1D-35A7-4393-BB33-D1CC6B2D29A0}">
      <dgm:prSet/>
      <dgm:spPr/>
      <dgm:t>
        <a:bodyPr/>
        <a:lstStyle/>
        <a:p>
          <a:endParaRPr lang="en-AU"/>
        </a:p>
      </dgm:t>
    </dgm:pt>
    <dgm:pt modelId="{0D72BA98-A50A-4466-B0A1-A32AAD7B6874}" type="sibTrans" cxnId="{E7B85F1D-35A7-4393-BB33-D1CC6B2D29A0}">
      <dgm:prSet/>
      <dgm:spPr/>
      <dgm:t>
        <a:bodyPr/>
        <a:lstStyle/>
        <a:p>
          <a:endParaRPr lang="en-AU"/>
        </a:p>
      </dgm:t>
    </dgm:pt>
    <dgm:pt modelId="{2D413BD3-04DE-4F5E-9679-4D335DE47976}">
      <dgm:prSet phldrT="[Text]" custT="1"/>
      <dgm:spPr/>
      <dgm:t>
        <a:bodyPr/>
        <a:lstStyle/>
        <a:p>
          <a:pPr algn="l"/>
          <a:r>
            <a:rPr lang="en-AU" sz="700"/>
            <a:t>4.1. Embed social impact valuations in Council decision making </a:t>
          </a:r>
        </a:p>
      </dgm:t>
    </dgm:pt>
    <dgm:pt modelId="{AF6663A1-6348-41CC-8A07-6BC7C8C86965}" type="parTrans" cxnId="{E33A72A5-81FA-43D1-B67F-29B4E8FD3D1F}">
      <dgm:prSet/>
      <dgm:spPr/>
      <dgm:t>
        <a:bodyPr/>
        <a:lstStyle/>
        <a:p>
          <a:endParaRPr lang="en-AU"/>
        </a:p>
      </dgm:t>
    </dgm:pt>
    <dgm:pt modelId="{76D5DE91-6C7F-4322-B8B4-A8B9D40ACD78}" type="sibTrans" cxnId="{E33A72A5-81FA-43D1-B67F-29B4E8FD3D1F}">
      <dgm:prSet/>
      <dgm:spPr/>
      <dgm:t>
        <a:bodyPr/>
        <a:lstStyle/>
        <a:p>
          <a:endParaRPr lang="en-AU"/>
        </a:p>
      </dgm:t>
    </dgm:pt>
    <dgm:pt modelId="{76CEDD40-B011-4C28-97F1-7BCAD8476D39}">
      <dgm:prSet phldrT="[Text]" custT="1"/>
      <dgm:spPr/>
      <dgm:t>
        <a:bodyPr/>
        <a:lstStyle/>
        <a:p>
          <a:pPr algn="l"/>
          <a:r>
            <a:rPr lang="en-AU" sz="700"/>
            <a:t>4.2 Strengthen alternative approaches to health and wellbeing, including arts-based practice and social prescribing</a:t>
          </a:r>
        </a:p>
      </dgm:t>
    </dgm:pt>
    <dgm:pt modelId="{03A3C41D-2A52-4AD6-865A-F63D0EAB01F7}" type="parTrans" cxnId="{305CE25A-A3D0-4911-90ED-C382773A8084}">
      <dgm:prSet/>
      <dgm:spPr/>
      <dgm:t>
        <a:bodyPr/>
        <a:lstStyle/>
        <a:p>
          <a:endParaRPr lang="en-AU"/>
        </a:p>
      </dgm:t>
    </dgm:pt>
    <dgm:pt modelId="{D269317F-70FF-4469-925D-53C4EDC7DB41}" type="sibTrans" cxnId="{305CE25A-A3D0-4911-90ED-C382773A8084}">
      <dgm:prSet/>
      <dgm:spPr/>
      <dgm:t>
        <a:bodyPr/>
        <a:lstStyle/>
        <a:p>
          <a:endParaRPr lang="en-AU"/>
        </a:p>
      </dgm:t>
    </dgm:pt>
    <dgm:pt modelId="{A8F64390-EED8-46EE-84FD-8F67FD807A44}">
      <dgm:prSet phldrT="[Text]" custT="1"/>
      <dgm:spPr/>
      <dgm:t>
        <a:bodyPr/>
        <a:lstStyle/>
        <a:p>
          <a:pPr algn="l"/>
          <a:r>
            <a:rPr lang="en-AU" sz="700"/>
            <a:t>4.3. Partner with Strategic Service Planning to integrate best practice in health and wellbeing in Council service design</a:t>
          </a:r>
        </a:p>
      </dgm:t>
    </dgm:pt>
    <dgm:pt modelId="{F7ED5B27-8CD7-4411-82E3-6656E08A8F43}" type="parTrans" cxnId="{C0A9D379-BDC8-4B9E-96AC-F22B494E2F72}">
      <dgm:prSet/>
      <dgm:spPr/>
      <dgm:t>
        <a:bodyPr/>
        <a:lstStyle/>
        <a:p>
          <a:endParaRPr lang="en-AU"/>
        </a:p>
      </dgm:t>
    </dgm:pt>
    <dgm:pt modelId="{CFEE1BDA-079B-4833-BE8D-756240686635}" type="sibTrans" cxnId="{C0A9D379-BDC8-4B9E-96AC-F22B494E2F72}">
      <dgm:prSet/>
      <dgm:spPr/>
      <dgm:t>
        <a:bodyPr/>
        <a:lstStyle/>
        <a:p>
          <a:endParaRPr lang="en-AU"/>
        </a:p>
      </dgm:t>
    </dgm:pt>
    <dgm:pt modelId="{BF1B5E7B-B410-4ED8-A1D8-8FC23F0DA6B5}">
      <dgm:prSet phldrT="[Text]" custT="1"/>
      <dgm:spPr/>
      <dgm:t>
        <a:bodyPr/>
        <a:lstStyle/>
        <a:p>
          <a:r>
            <a:rPr lang="en-AU" sz="800" b="1"/>
            <a:t>Bold and progressive leadership</a:t>
          </a:r>
        </a:p>
      </dgm:t>
    </dgm:pt>
    <dgm:pt modelId="{5A0D220E-0E8A-4CBB-9A3B-4D162849EE73}" type="parTrans" cxnId="{597866F9-8EA0-4171-BEC2-55C2186B960C}">
      <dgm:prSet/>
      <dgm:spPr/>
      <dgm:t>
        <a:bodyPr/>
        <a:lstStyle/>
        <a:p>
          <a:endParaRPr lang="en-AU"/>
        </a:p>
      </dgm:t>
    </dgm:pt>
    <dgm:pt modelId="{7C60DCE5-4C51-4EA0-80F1-87038311674E}" type="sibTrans" cxnId="{597866F9-8EA0-4171-BEC2-55C2186B960C}">
      <dgm:prSet/>
      <dgm:spPr/>
      <dgm:t>
        <a:bodyPr/>
        <a:lstStyle/>
        <a:p>
          <a:endParaRPr lang="en-AU"/>
        </a:p>
      </dgm:t>
    </dgm:pt>
    <dgm:pt modelId="{23A1BDFA-2FE9-4237-B452-F4A590233145}">
      <dgm:prSet phldrT="[Text]" custT="1"/>
      <dgm:spPr/>
      <dgm:t>
        <a:bodyPr/>
        <a:lstStyle/>
        <a:p>
          <a:pPr algn="l" rtl="0"/>
          <a:r>
            <a:rPr lang="en-AU" sz="700"/>
            <a:t>5.1 - Address persistent and emerging employment vulnerability through leveraging Casey's strategic regional economic advantage in strongest recovering employment sectors (i.e. Education &amp; Training and Healthcare and Social Assistance)</a:t>
          </a:r>
          <a:endParaRPr lang="en-AU" sz="700">
            <a:highlight>
              <a:srgbClr val="FFFF00"/>
            </a:highlight>
          </a:endParaRPr>
        </a:p>
      </dgm:t>
    </dgm:pt>
    <dgm:pt modelId="{3C67AF88-B9C8-48D0-843E-23C8C959AF34}" type="parTrans" cxnId="{D20BBC54-4896-446D-B03C-F1D7C2C461A4}">
      <dgm:prSet/>
      <dgm:spPr/>
      <dgm:t>
        <a:bodyPr/>
        <a:lstStyle/>
        <a:p>
          <a:endParaRPr lang="en-AU"/>
        </a:p>
      </dgm:t>
    </dgm:pt>
    <dgm:pt modelId="{528BB42E-34E6-44BF-A642-BCDF6506FCCA}" type="sibTrans" cxnId="{D20BBC54-4896-446D-B03C-F1D7C2C461A4}">
      <dgm:prSet/>
      <dgm:spPr/>
      <dgm:t>
        <a:bodyPr/>
        <a:lstStyle/>
        <a:p>
          <a:endParaRPr lang="en-AU"/>
        </a:p>
      </dgm:t>
    </dgm:pt>
    <dgm:pt modelId="{930CB5EA-7C50-4236-9EC5-470C3AC41216}">
      <dgm:prSet phldrT="[Text]" custT="1"/>
      <dgm:spPr/>
      <dgm:t>
        <a:bodyPr lIns="0" tIns="0" rIns="0" bIns="0" anchor="t" anchorCtr="0"/>
        <a:lstStyle/>
        <a:p>
          <a:pPr algn="l"/>
          <a:r>
            <a:rPr lang="en-AU" sz="700"/>
            <a:t>5.2. Embed understanding and value of Aboriginal and Torres Strait Islander culture, knowledge and history within organisation to drive equitable decision-making</a:t>
          </a:r>
        </a:p>
      </dgm:t>
    </dgm:pt>
    <dgm:pt modelId="{860C0E9D-81EF-4AB4-9E2C-DC8D058802AA}" type="parTrans" cxnId="{D15A3A4E-65FF-4435-9C73-1DD8F0755E19}">
      <dgm:prSet/>
      <dgm:spPr/>
      <dgm:t>
        <a:bodyPr/>
        <a:lstStyle/>
        <a:p>
          <a:endParaRPr lang="en-AU"/>
        </a:p>
      </dgm:t>
    </dgm:pt>
    <dgm:pt modelId="{1C4B5041-F9B1-464F-B3D8-C950B054FD3A}" type="sibTrans" cxnId="{D15A3A4E-65FF-4435-9C73-1DD8F0755E19}">
      <dgm:prSet/>
      <dgm:spPr/>
      <dgm:t>
        <a:bodyPr/>
        <a:lstStyle/>
        <a:p>
          <a:endParaRPr lang="en-AU"/>
        </a:p>
      </dgm:t>
    </dgm:pt>
    <dgm:pt modelId="{761AAB8E-CA5A-457E-A033-0EFE3D721363}">
      <dgm:prSet phldrT="[Text]" custT="1"/>
      <dgm:spPr/>
      <dgm:t>
        <a:bodyPr/>
        <a:lstStyle/>
        <a:p>
          <a:pPr algn="l"/>
          <a:r>
            <a:rPr lang="en-AU" sz="700"/>
            <a:t>5.3 Embed deep understanding regarding intersectionality and equity within Council systems and drive progressive community dialogue </a:t>
          </a:r>
        </a:p>
      </dgm:t>
    </dgm:pt>
    <dgm:pt modelId="{F2710924-107D-47C9-A8AC-A18EF4420A57}" type="parTrans" cxnId="{B1C9B311-1C45-4D1C-AD2B-19EF80668511}">
      <dgm:prSet/>
      <dgm:spPr/>
      <dgm:t>
        <a:bodyPr/>
        <a:lstStyle/>
        <a:p>
          <a:endParaRPr lang="en-AU"/>
        </a:p>
      </dgm:t>
    </dgm:pt>
    <dgm:pt modelId="{A3DCF71C-78EE-4D37-ABB3-C1B359686F32}" type="sibTrans" cxnId="{B1C9B311-1C45-4D1C-AD2B-19EF80668511}">
      <dgm:prSet/>
      <dgm:spPr/>
      <dgm:t>
        <a:bodyPr/>
        <a:lstStyle/>
        <a:p>
          <a:endParaRPr lang="en-AU"/>
        </a:p>
      </dgm:t>
    </dgm:pt>
    <dgm:pt modelId="{70C80934-84FB-41C0-A9CD-DEE73579B8AC}">
      <dgm:prSet phldrT="[Text]" custT="1"/>
      <dgm:spPr/>
      <dgm:t>
        <a:bodyPr/>
        <a:lstStyle/>
        <a:p>
          <a:pPr algn="l"/>
          <a:r>
            <a:rPr lang="en-AU" sz="700"/>
            <a:t>5.4 Define and leverage role as leaders on changes within sector (e.g. reforms, royal commissions)</a:t>
          </a:r>
        </a:p>
      </dgm:t>
    </dgm:pt>
    <dgm:pt modelId="{F969FD47-AFD9-48A3-81C7-AB37EBE39008}" type="parTrans" cxnId="{C4245BF3-B4CE-4D98-98AD-BD2ACED3F0A7}">
      <dgm:prSet/>
      <dgm:spPr/>
      <dgm:t>
        <a:bodyPr/>
        <a:lstStyle/>
        <a:p>
          <a:endParaRPr lang="en-AU"/>
        </a:p>
      </dgm:t>
    </dgm:pt>
    <dgm:pt modelId="{D2CBB41E-2092-4C44-B263-2114D4F9004A}" type="sibTrans" cxnId="{C4245BF3-B4CE-4D98-98AD-BD2ACED3F0A7}">
      <dgm:prSet/>
      <dgm:spPr/>
      <dgm:t>
        <a:bodyPr/>
        <a:lstStyle/>
        <a:p>
          <a:endParaRPr lang="en-AU"/>
        </a:p>
      </dgm:t>
    </dgm:pt>
    <dgm:pt modelId="{0F6C525F-0B71-4E07-9460-019A97157898}" type="pres">
      <dgm:prSet presAssocID="{77A06F6F-5EB3-4222-B1A0-D0FD5CFAD428}" presName="diagram" presStyleCnt="0">
        <dgm:presLayoutVars>
          <dgm:chPref val="1"/>
          <dgm:dir/>
          <dgm:animOne val="branch"/>
          <dgm:animLvl val="lvl"/>
          <dgm:resizeHandles/>
        </dgm:presLayoutVars>
      </dgm:prSet>
      <dgm:spPr/>
    </dgm:pt>
    <dgm:pt modelId="{F44CBC90-6EDF-48C7-AD95-C50091F51D63}" type="pres">
      <dgm:prSet presAssocID="{E41ACC00-7576-4EF9-A0D8-64F7F623443B}" presName="root" presStyleCnt="0"/>
      <dgm:spPr/>
    </dgm:pt>
    <dgm:pt modelId="{17FC7CC4-1A71-4DC8-91D6-D7296CA3381E}" type="pres">
      <dgm:prSet presAssocID="{E41ACC00-7576-4EF9-A0D8-64F7F623443B}" presName="rootComposite" presStyleCnt="0"/>
      <dgm:spPr/>
    </dgm:pt>
    <dgm:pt modelId="{151857D7-F14F-496D-93ED-3336F861BA10}" type="pres">
      <dgm:prSet presAssocID="{E41ACC00-7576-4EF9-A0D8-64F7F623443B}" presName="rootText" presStyleLbl="node1" presStyleIdx="0" presStyleCnt="5" custScaleX="199931" custScaleY="100806" custLinFactNeighborX="-762" custLinFactNeighborY="-9172"/>
      <dgm:spPr/>
    </dgm:pt>
    <dgm:pt modelId="{616A679E-C9DE-4149-9CF1-5EED455FD6C1}" type="pres">
      <dgm:prSet presAssocID="{E41ACC00-7576-4EF9-A0D8-64F7F623443B}" presName="rootConnector" presStyleLbl="node1" presStyleIdx="0" presStyleCnt="5"/>
      <dgm:spPr/>
    </dgm:pt>
    <dgm:pt modelId="{6FF5675B-B0F9-489C-9358-0F1C20843440}" type="pres">
      <dgm:prSet presAssocID="{E41ACC00-7576-4EF9-A0D8-64F7F623443B}" presName="childShape" presStyleCnt="0"/>
      <dgm:spPr/>
    </dgm:pt>
    <dgm:pt modelId="{3CFFCAF7-A584-4D5F-A059-9A51872B27AD}" type="pres">
      <dgm:prSet presAssocID="{3A2F312E-6B79-4558-8940-38DCB77E554C}" presName="Name13" presStyleLbl="parChTrans1D2" presStyleIdx="0" presStyleCnt="17"/>
      <dgm:spPr/>
    </dgm:pt>
    <dgm:pt modelId="{79B04F3A-93F5-4C1F-81FE-AD316775360D}" type="pres">
      <dgm:prSet presAssocID="{63D0A4F4-D799-410A-9A5A-BEF688197652}" presName="childText" presStyleLbl="bgAcc1" presStyleIdx="0" presStyleCnt="17" custScaleX="235525" custScaleY="290516">
        <dgm:presLayoutVars>
          <dgm:bulletEnabled val="1"/>
        </dgm:presLayoutVars>
      </dgm:prSet>
      <dgm:spPr/>
    </dgm:pt>
    <dgm:pt modelId="{F6C89242-AAFE-493D-9F10-93D5A1DDD7BF}" type="pres">
      <dgm:prSet presAssocID="{76B19F45-1F54-4E8F-B438-02617CB12C35}" presName="Name13" presStyleLbl="parChTrans1D2" presStyleIdx="1" presStyleCnt="17"/>
      <dgm:spPr/>
    </dgm:pt>
    <dgm:pt modelId="{D90C0EF4-CDA0-4707-84EE-725EBC135353}" type="pres">
      <dgm:prSet presAssocID="{61D5CBAD-99A2-4277-B932-4D8AE3AB68FF}" presName="childText" presStyleLbl="bgAcc1" presStyleIdx="1" presStyleCnt="17" custScaleX="234101" custScaleY="248885" custLinFactNeighborX="-2803" custLinFactNeighborY="409">
        <dgm:presLayoutVars>
          <dgm:bulletEnabled val="1"/>
        </dgm:presLayoutVars>
      </dgm:prSet>
      <dgm:spPr/>
    </dgm:pt>
    <dgm:pt modelId="{1D442257-A924-45DF-A11B-167F89EC76FB}" type="pres">
      <dgm:prSet presAssocID="{75DAE9C5-BBE1-4FD3-ADEB-59714C923FEB}" presName="Name13" presStyleLbl="parChTrans1D2" presStyleIdx="2" presStyleCnt="17"/>
      <dgm:spPr/>
    </dgm:pt>
    <dgm:pt modelId="{58D8B7E2-E3A8-4B44-9C48-5E317CC7DB72}" type="pres">
      <dgm:prSet presAssocID="{CA09636C-7F22-41BE-9E59-62C63BF41D32}" presName="childText" presStyleLbl="bgAcc1" presStyleIdx="2" presStyleCnt="17" custScaleX="229464" custScaleY="402262" custLinFactNeighborX="2806" custLinFactNeighborY="8">
        <dgm:presLayoutVars>
          <dgm:bulletEnabled val="1"/>
        </dgm:presLayoutVars>
      </dgm:prSet>
      <dgm:spPr/>
    </dgm:pt>
    <dgm:pt modelId="{34C8F4AA-A009-4EE4-83C3-C51CCEBAA8CD}" type="pres">
      <dgm:prSet presAssocID="{2146C56D-B601-4D01-8241-A7ADADE31A1C}" presName="root" presStyleCnt="0"/>
      <dgm:spPr/>
    </dgm:pt>
    <dgm:pt modelId="{0FFD5652-51B9-4928-8000-9B2E4D2C39C3}" type="pres">
      <dgm:prSet presAssocID="{2146C56D-B601-4D01-8241-A7ADADE31A1C}" presName="rootComposite" presStyleCnt="0"/>
      <dgm:spPr/>
    </dgm:pt>
    <dgm:pt modelId="{CA1D3872-1FAC-4BE9-B0D8-0342F5C5C37A}" type="pres">
      <dgm:prSet presAssocID="{2146C56D-B601-4D01-8241-A7ADADE31A1C}" presName="rootText" presStyleLbl="node1" presStyleIdx="1" presStyleCnt="5" custScaleX="208087" custScaleY="132127" custLinFactNeighborX="2452" custLinFactNeighborY="-11449"/>
      <dgm:spPr/>
    </dgm:pt>
    <dgm:pt modelId="{6605F1FD-7EB9-48FE-862F-5C53909BA8CA}" type="pres">
      <dgm:prSet presAssocID="{2146C56D-B601-4D01-8241-A7ADADE31A1C}" presName="rootConnector" presStyleLbl="node1" presStyleIdx="1" presStyleCnt="5"/>
      <dgm:spPr/>
    </dgm:pt>
    <dgm:pt modelId="{3E556D48-47A8-49C9-8931-8DAD31FB3965}" type="pres">
      <dgm:prSet presAssocID="{2146C56D-B601-4D01-8241-A7ADADE31A1C}" presName="childShape" presStyleCnt="0"/>
      <dgm:spPr/>
    </dgm:pt>
    <dgm:pt modelId="{B9EAC960-122E-4093-8238-4D3B36CAE046}" type="pres">
      <dgm:prSet presAssocID="{937B06ED-BF82-4B49-83A5-F788AAA5B4B5}" presName="Name13" presStyleLbl="parChTrans1D2" presStyleIdx="3" presStyleCnt="17"/>
      <dgm:spPr/>
    </dgm:pt>
    <dgm:pt modelId="{3493852A-3918-4CBF-A909-FEAD4E51EF11}" type="pres">
      <dgm:prSet presAssocID="{7B42BAF5-D05D-4F75-AC6C-34F1B55324C8}" presName="childText" presStyleLbl="bgAcc1" presStyleIdx="3" presStyleCnt="17" custScaleX="214855" custScaleY="183568">
        <dgm:presLayoutVars>
          <dgm:bulletEnabled val="1"/>
        </dgm:presLayoutVars>
      </dgm:prSet>
      <dgm:spPr/>
    </dgm:pt>
    <dgm:pt modelId="{F36FFD2C-0EFF-4A48-81CE-167303AA2739}" type="pres">
      <dgm:prSet presAssocID="{BB40EC09-1031-4EB6-AEE9-8BC3EB8F47FA}" presName="Name13" presStyleLbl="parChTrans1D2" presStyleIdx="4" presStyleCnt="17"/>
      <dgm:spPr/>
    </dgm:pt>
    <dgm:pt modelId="{9436352B-A3D5-4693-92AD-F5BCEE23D5DC}" type="pres">
      <dgm:prSet presAssocID="{CF4F6BD8-3C59-4A18-A737-747AC34890D2}" presName="childText" presStyleLbl="bgAcc1" presStyleIdx="4" presStyleCnt="17" custScaleX="224513" custScaleY="172763">
        <dgm:presLayoutVars>
          <dgm:bulletEnabled val="1"/>
        </dgm:presLayoutVars>
      </dgm:prSet>
      <dgm:spPr/>
    </dgm:pt>
    <dgm:pt modelId="{DCB71082-82FD-4BC1-A118-8D5B1F93BEAB}" type="pres">
      <dgm:prSet presAssocID="{B22C7F41-5CE2-4CB0-BE3D-87B01C2FBD2E}" presName="Name13" presStyleLbl="parChTrans1D2" presStyleIdx="5" presStyleCnt="17"/>
      <dgm:spPr/>
    </dgm:pt>
    <dgm:pt modelId="{9693BA54-D358-4DDC-89DF-34E6F8FEB8CF}" type="pres">
      <dgm:prSet presAssocID="{4DBB9683-C536-4F03-B900-E8CEA53DF7BC}" presName="childText" presStyleLbl="bgAcc1" presStyleIdx="5" presStyleCnt="17" custScaleX="223872" custScaleY="164772">
        <dgm:presLayoutVars>
          <dgm:bulletEnabled val="1"/>
        </dgm:presLayoutVars>
      </dgm:prSet>
      <dgm:spPr/>
    </dgm:pt>
    <dgm:pt modelId="{E82EC193-5F2C-43A6-AE2E-DD480007359E}" type="pres">
      <dgm:prSet presAssocID="{C2095B14-7FD3-4636-B2F4-77B4747B10E8}" presName="root" presStyleCnt="0"/>
      <dgm:spPr/>
    </dgm:pt>
    <dgm:pt modelId="{5A9E6BD2-35E2-42D5-85AF-5C4839B76CCE}" type="pres">
      <dgm:prSet presAssocID="{C2095B14-7FD3-4636-B2F4-77B4747B10E8}" presName="rootComposite" presStyleCnt="0"/>
      <dgm:spPr/>
    </dgm:pt>
    <dgm:pt modelId="{B8B64ED1-1856-4F1A-A746-BBA4E01C011E}" type="pres">
      <dgm:prSet presAssocID="{C2095B14-7FD3-4636-B2F4-77B4747B10E8}" presName="rootText" presStyleLbl="node1" presStyleIdx="2" presStyleCnt="5" custScaleX="254798" custScaleY="100806" custLinFactNeighborX="2452" custLinFactNeighborY="-11788"/>
      <dgm:spPr/>
    </dgm:pt>
    <dgm:pt modelId="{54256F9F-BEF5-4693-BCA8-42CEEEE3B424}" type="pres">
      <dgm:prSet presAssocID="{C2095B14-7FD3-4636-B2F4-77B4747B10E8}" presName="rootConnector" presStyleLbl="node1" presStyleIdx="2" presStyleCnt="5"/>
      <dgm:spPr/>
    </dgm:pt>
    <dgm:pt modelId="{0DA2D382-2B8A-4E7A-8372-A23DE00CC799}" type="pres">
      <dgm:prSet presAssocID="{C2095B14-7FD3-4636-B2F4-77B4747B10E8}" presName="childShape" presStyleCnt="0"/>
      <dgm:spPr/>
    </dgm:pt>
    <dgm:pt modelId="{67A7FABA-0BA0-4F3F-88A0-33FC912E2FF1}" type="pres">
      <dgm:prSet presAssocID="{C51A790A-12F6-493D-AB51-E85E2613A3BE}" presName="Name13" presStyleLbl="parChTrans1D2" presStyleIdx="6" presStyleCnt="17"/>
      <dgm:spPr/>
    </dgm:pt>
    <dgm:pt modelId="{F4E0CA0D-11CB-4BE8-9183-9D427CE7E325}" type="pres">
      <dgm:prSet presAssocID="{C13F083C-A95B-41AA-85E2-578D3CFC3332}" presName="childText" presStyleLbl="bgAcc1" presStyleIdx="6" presStyleCnt="17" custScaleX="239689" custScaleY="161405">
        <dgm:presLayoutVars>
          <dgm:bulletEnabled val="1"/>
        </dgm:presLayoutVars>
      </dgm:prSet>
      <dgm:spPr/>
    </dgm:pt>
    <dgm:pt modelId="{67598C4F-FB10-4EFE-AFD5-3DC90E91EC70}" type="pres">
      <dgm:prSet presAssocID="{2BBD62AB-2FAC-4E5E-B691-165FBAE6E632}" presName="Name13" presStyleLbl="parChTrans1D2" presStyleIdx="7" presStyleCnt="17"/>
      <dgm:spPr/>
    </dgm:pt>
    <dgm:pt modelId="{54FEA440-25B3-4BC2-A9FE-E45C820E28A6}" type="pres">
      <dgm:prSet presAssocID="{29E8233D-FDF3-44F2-998A-DF72FBCA9E7F}" presName="childText" presStyleLbl="bgAcc1" presStyleIdx="7" presStyleCnt="17" custScaleX="237799" custScaleY="194649">
        <dgm:presLayoutVars>
          <dgm:bulletEnabled val="1"/>
        </dgm:presLayoutVars>
      </dgm:prSet>
      <dgm:spPr/>
    </dgm:pt>
    <dgm:pt modelId="{E96E91F2-45C5-4C6F-B83D-68F7E7D0C19C}" type="pres">
      <dgm:prSet presAssocID="{08C159A9-7F95-4CD6-BBD3-7653611DF637}" presName="Name13" presStyleLbl="parChTrans1D2" presStyleIdx="8" presStyleCnt="17"/>
      <dgm:spPr/>
    </dgm:pt>
    <dgm:pt modelId="{0C464BB0-5E5D-4CA1-8360-926242837361}" type="pres">
      <dgm:prSet presAssocID="{6545FFC8-D6ED-4745-804E-71C09432635D}" presName="childText" presStyleLbl="bgAcc1" presStyleIdx="8" presStyleCnt="17" custScaleX="243359" custScaleY="192967">
        <dgm:presLayoutVars>
          <dgm:bulletEnabled val="1"/>
        </dgm:presLayoutVars>
      </dgm:prSet>
      <dgm:spPr/>
    </dgm:pt>
    <dgm:pt modelId="{2BBE4223-90C8-4A4E-B6BA-1FA034E73AD8}" type="pres">
      <dgm:prSet presAssocID="{CCD35FC4-9659-4659-8303-78C2F796D0B3}" presName="Name13" presStyleLbl="parChTrans1D2" presStyleIdx="9" presStyleCnt="17"/>
      <dgm:spPr/>
    </dgm:pt>
    <dgm:pt modelId="{A25B1DB2-2528-4C7B-85CA-EC7438F20B94}" type="pres">
      <dgm:prSet presAssocID="{38217925-B83E-4931-AF74-6C5B3F870889}" presName="childText" presStyleLbl="bgAcc1" presStyleIdx="9" presStyleCnt="17" custScaleX="239154" custScaleY="182220">
        <dgm:presLayoutVars>
          <dgm:bulletEnabled val="1"/>
        </dgm:presLayoutVars>
      </dgm:prSet>
      <dgm:spPr/>
    </dgm:pt>
    <dgm:pt modelId="{CD96686E-E7E7-4CEE-AD6C-99591A43645D}" type="pres">
      <dgm:prSet presAssocID="{66082CBE-E392-459D-8EE3-2DB7A4857508}" presName="root" presStyleCnt="0"/>
      <dgm:spPr/>
    </dgm:pt>
    <dgm:pt modelId="{6BCF3A76-34D4-4983-B9F8-BC2FFD38272B}" type="pres">
      <dgm:prSet presAssocID="{66082CBE-E392-459D-8EE3-2DB7A4857508}" presName="rootComposite" presStyleCnt="0"/>
      <dgm:spPr/>
    </dgm:pt>
    <dgm:pt modelId="{9B31FD2C-237E-4919-BEF7-EFBE4502D056}" type="pres">
      <dgm:prSet presAssocID="{66082CBE-E392-459D-8EE3-2DB7A4857508}" presName="rootText" presStyleLbl="node1" presStyleIdx="3" presStyleCnt="5" custScaleX="248965" custScaleY="100806" custLinFactNeighborY="-9108"/>
      <dgm:spPr/>
    </dgm:pt>
    <dgm:pt modelId="{EE25C9D2-4625-42ED-BFC1-F876F03EEEF0}" type="pres">
      <dgm:prSet presAssocID="{66082CBE-E392-459D-8EE3-2DB7A4857508}" presName="rootConnector" presStyleLbl="node1" presStyleIdx="3" presStyleCnt="5"/>
      <dgm:spPr/>
    </dgm:pt>
    <dgm:pt modelId="{A2E0112D-CD15-4D98-BAD6-7F9CBA461D81}" type="pres">
      <dgm:prSet presAssocID="{66082CBE-E392-459D-8EE3-2DB7A4857508}" presName="childShape" presStyleCnt="0"/>
      <dgm:spPr/>
    </dgm:pt>
    <dgm:pt modelId="{830A4078-DA41-43D3-910E-E92703111504}" type="pres">
      <dgm:prSet presAssocID="{AF6663A1-6348-41CC-8A07-6BC7C8C86965}" presName="Name13" presStyleLbl="parChTrans1D2" presStyleIdx="10" presStyleCnt="17"/>
      <dgm:spPr/>
    </dgm:pt>
    <dgm:pt modelId="{0602F1AD-273D-41FE-9400-0E9ACFDB050E}" type="pres">
      <dgm:prSet presAssocID="{2D413BD3-04DE-4F5E-9679-4D335DE47976}" presName="childText" presStyleLbl="bgAcc1" presStyleIdx="10" presStyleCnt="17" custScaleX="243758" custScaleY="181282">
        <dgm:presLayoutVars>
          <dgm:bulletEnabled val="1"/>
        </dgm:presLayoutVars>
      </dgm:prSet>
      <dgm:spPr/>
    </dgm:pt>
    <dgm:pt modelId="{A9095F55-5DC0-4122-B5B7-65849DE3087F}" type="pres">
      <dgm:prSet presAssocID="{03A3C41D-2A52-4AD6-865A-F63D0EAB01F7}" presName="Name13" presStyleLbl="parChTrans1D2" presStyleIdx="11" presStyleCnt="17"/>
      <dgm:spPr/>
    </dgm:pt>
    <dgm:pt modelId="{8DEFAB2B-8225-4C0A-ABF0-B99C91493608}" type="pres">
      <dgm:prSet presAssocID="{76CEDD40-B011-4C28-97F1-7BCAD8476D39}" presName="childText" presStyleLbl="bgAcc1" presStyleIdx="11" presStyleCnt="17" custScaleX="239528" custScaleY="205061">
        <dgm:presLayoutVars>
          <dgm:bulletEnabled val="1"/>
        </dgm:presLayoutVars>
      </dgm:prSet>
      <dgm:spPr/>
    </dgm:pt>
    <dgm:pt modelId="{EB6EBD5A-C704-45D5-BFDC-89AF46D361D4}" type="pres">
      <dgm:prSet presAssocID="{F7ED5B27-8CD7-4411-82E3-6656E08A8F43}" presName="Name13" presStyleLbl="parChTrans1D2" presStyleIdx="12" presStyleCnt="17"/>
      <dgm:spPr/>
    </dgm:pt>
    <dgm:pt modelId="{09D4ABF1-C5EC-4A00-A5B0-0F080255E5E8}" type="pres">
      <dgm:prSet presAssocID="{A8F64390-EED8-46EE-84FD-8F67FD807A44}" presName="childText" presStyleLbl="bgAcc1" presStyleIdx="12" presStyleCnt="17" custScaleX="242753" custScaleY="232915">
        <dgm:presLayoutVars>
          <dgm:bulletEnabled val="1"/>
        </dgm:presLayoutVars>
      </dgm:prSet>
      <dgm:spPr/>
    </dgm:pt>
    <dgm:pt modelId="{0997DA5A-57ED-4041-A483-1FB7A32DAC2F}" type="pres">
      <dgm:prSet presAssocID="{BF1B5E7B-B410-4ED8-A1D8-8FC23F0DA6B5}" presName="root" presStyleCnt="0"/>
      <dgm:spPr/>
    </dgm:pt>
    <dgm:pt modelId="{60558043-9E35-452B-AF35-CFB3EADCF74C}" type="pres">
      <dgm:prSet presAssocID="{BF1B5E7B-B410-4ED8-A1D8-8FC23F0DA6B5}" presName="rootComposite" presStyleCnt="0"/>
      <dgm:spPr/>
    </dgm:pt>
    <dgm:pt modelId="{CAECF833-8CD8-42AC-AA34-29F949A5234C}" type="pres">
      <dgm:prSet presAssocID="{BF1B5E7B-B410-4ED8-A1D8-8FC23F0DA6B5}" presName="rootText" presStyleLbl="node1" presStyleIdx="4" presStyleCnt="5" custScaleX="246271" custScaleY="100806" custLinFactNeighborX="762" custLinFactNeighborY="-9108"/>
      <dgm:spPr/>
    </dgm:pt>
    <dgm:pt modelId="{4ECAA301-BFDE-473E-814C-E02156CB5D8C}" type="pres">
      <dgm:prSet presAssocID="{BF1B5E7B-B410-4ED8-A1D8-8FC23F0DA6B5}" presName="rootConnector" presStyleLbl="node1" presStyleIdx="4" presStyleCnt="5"/>
      <dgm:spPr/>
    </dgm:pt>
    <dgm:pt modelId="{9C693160-2B96-4189-9419-EADCFCF1B044}" type="pres">
      <dgm:prSet presAssocID="{BF1B5E7B-B410-4ED8-A1D8-8FC23F0DA6B5}" presName="childShape" presStyleCnt="0"/>
      <dgm:spPr/>
    </dgm:pt>
    <dgm:pt modelId="{198C37DB-2DFD-4271-8969-BA9355D960CF}" type="pres">
      <dgm:prSet presAssocID="{3C67AF88-B9C8-48D0-843E-23C8C959AF34}" presName="Name13" presStyleLbl="parChTrans1D2" presStyleIdx="13" presStyleCnt="17"/>
      <dgm:spPr/>
    </dgm:pt>
    <dgm:pt modelId="{2D98AD89-16F2-487B-9E1D-A4B79153D1E5}" type="pres">
      <dgm:prSet presAssocID="{23A1BDFA-2FE9-4237-B452-F4A590233145}" presName="childText" presStyleLbl="bgAcc1" presStyleIdx="13" presStyleCnt="17" custScaleX="231760" custScaleY="353160">
        <dgm:presLayoutVars>
          <dgm:bulletEnabled val="1"/>
        </dgm:presLayoutVars>
      </dgm:prSet>
      <dgm:spPr/>
    </dgm:pt>
    <dgm:pt modelId="{34B797F7-A3CF-4374-AE27-BFC15339FE8C}" type="pres">
      <dgm:prSet presAssocID="{860C0E9D-81EF-4AB4-9E2C-DC8D058802AA}" presName="Name13" presStyleLbl="parChTrans1D2" presStyleIdx="14" presStyleCnt="17"/>
      <dgm:spPr/>
    </dgm:pt>
    <dgm:pt modelId="{054268E3-D8EF-4BA9-8213-7E79E0ABD468}" type="pres">
      <dgm:prSet presAssocID="{930CB5EA-7C50-4236-9EC5-470C3AC41216}" presName="childText" presStyleLbl="bgAcc1" presStyleIdx="14" presStyleCnt="17" custScaleX="225344" custScaleY="256251">
        <dgm:presLayoutVars>
          <dgm:bulletEnabled val="1"/>
        </dgm:presLayoutVars>
      </dgm:prSet>
      <dgm:spPr/>
    </dgm:pt>
    <dgm:pt modelId="{107A45CD-D4A2-48E9-B0C0-4946FE527DF3}" type="pres">
      <dgm:prSet presAssocID="{F2710924-107D-47C9-A8AC-A18EF4420A57}" presName="Name13" presStyleLbl="parChTrans1D2" presStyleIdx="15" presStyleCnt="17"/>
      <dgm:spPr/>
    </dgm:pt>
    <dgm:pt modelId="{75585C01-9712-4456-BCA4-80E713501BAD}" type="pres">
      <dgm:prSet presAssocID="{761AAB8E-CA5A-457E-A033-0EFE3D721363}" presName="childText" presStyleLbl="bgAcc1" presStyleIdx="15" presStyleCnt="17" custScaleX="228355" custScaleY="254387">
        <dgm:presLayoutVars>
          <dgm:bulletEnabled val="1"/>
        </dgm:presLayoutVars>
      </dgm:prSet>
      <dgm:spPr/>
    </dgm:pt>
    <dgm:pt modelId="{3206B637-5212-4082-9051-2F3B48AECCE1}" type="pres">
      <dgm:prSet presAssocID="{F969FD47-AFD9-48A3-81C7-AB37EBE39008}" presName="Name13" presStyleLbl="parChTrans1D2" presStyleIdx="16" presStyleCnt="17"/>
      <dgm:spPr/>
    </dgm:pt>
    <dgm:pt modelId="{2BAB8F02-ABC7-4369-BE77-5975D93A2F5D}" type="pres">
      <dgm:prSet presAssocID="{70C80934-84FB-41C0-A9CD-DEE73579B8AC}" presName="childText" presStyleLbl="bgAcc1" presStyleIdx="16" presStyleCnt="17" custScaleX="231939" custScaleY="175823">
        <dgm:presLayoutVars>
          <dgm:bulletEnabled val="1"/>
        </dgm:presLayoutVars>
      </dgm:prSet>
      <dgm:spPr/>
    </dgm:pt>
  </dgm:ptLst>
  <dgm:cxnLst>
    <dgm:cxn modelId="{FA09BC07-2014-4D73-BE90-92EC5702A891}" type="presOf" srcId="{860C0E9D-81EF-4AB4-9E2C-DC8D058802AA}" destId="{34B797F7-A3CF-4374-AE27-BFC15339FE8C}" srcOrd="0" destOrd="0" presId="urn:microsoft.com/office/officeart/2005/8/layout/hierarchy3"/>
    <dgm:cxn modelId="{DB6AF907-096F-446D-A56C-052CB01C1050}" type="presOf" srcId="{F7ED5B27-8CD7-4411-82E3-6656E08A8F43}" destId="{EB6EBD5A-C704-45D5-BFDC-89AF46D361D4}" srcOrd="0" destOrd="0" presId="urn:microsoft.com/office/officeart/2005/8/layout/hierarchy3"/>
    <dgm:cxn modelId="{9217EE0A-6F47-4674-8891-E433C59D06F0}" type="presOf" srcId="{66082CBE-E392-459D-8EE3-2DB7A4857508}" destId="{EE25C9D2-4625-42ED-BFC1-F876F03EEEF0}" srcOrd="1" destOrd="0" presId="urn:microsoft.com/office/officeart/2005/8/layout/hierarchy3"/>
    <dgm:cxn modelId="{B1C9B311-1C45-4D1C-AD2B-19EF80668511}" srcId="{BF1B5E7B-B410-4ED8-A1D8-8FC23F0DA6B5}" destId="{761AAB8E-CA5A-457E-A033-0EFE3D721363}" srcOrd="2" destOrd="0" parTransId="{F2710924-107D-47C9-A8AC-A18EF4420A57}" sibTransId="{A3DCF71C-78EE-4D37-ABB3-C1B359686F32}"/>
    <dgm:cxn modelId="{16A1F619-FAFB-42A6-89FB-1D1BFE8E1842}" srcId="{C2095B14-7FD3-4636-B2F4-77B4747B10E8}" destId="{29E8233D-FDF3-44F2-998A-DF72FBCA9E7F}" srcOrd="1" destOrd="0" parTransId="{2BBD62AB-2FAC-4E5E-B691-165FBAE6E632}" sibTransId="{03F3D159-823C-4A90-94B5-AF855F6606E0}"/>
    <dgm:cxn modelId="{5F34B41C-76E2-4D70-B1E0-DB6FF046CF88}" srcId="{C2095B14-7FD3-4636-B2F4-77B4747B10E8}" destId="{38217925-B83E-4931-AF74-6C5B3F870889}" srcOrd="3" destOrd="0" parTransId="{CCD35FC4-9659-4659-8303-78C2F796D0B3}" sibTransId="{B78EBD08-8192-4B22-8E0E-E8A14C604B4D}"/>
    <dgm:cxn modelId="{E7B85F1D-35A7-4393-BB33-D1CC6B2D29A0}" srcId="{77A06F6F-5EB3-4222-B1A0-D0FD5CFAD428}" destId="{66082CBE-E392-459D-8EE3-2DB7A4857508}" srcOrd="3" destOrd="0" parTransId="{475A52CA-4844-4700-B65C-FD29A8169898}" sibTransId="{0D72BA98-A50A-4466-B0A1-A32AAD7B6874}"/>
    <dgm:cxn modelId="{96678B1E-F6B2-468B-A1D3-EDEF57B20219}" srcId="{C2095B14-7FD3-4636-B2F4-77B4747B10E8}" destId="{6545FFC8-D6ED-4745-804E-71C09432635D}" srcOrd="2" destOrd="0" parTransId="{08C159A9-7F95-4CD6-BBD3-7653611DF637}" sibTransId="{A205AD64-E20D-4171-8C22-BDEC9E6AE572}"/>
    <dgm:cxn modelId="{C9863C22-1C70-49FA-850C-E836E2787212}" type="presOf" srcId="{C13F083C-A95B-41AA-85E2-578D3CFC3332}" destId="{F4E0CA0D-11CB-4BE8-9183-9D427CE7E325}" srcOrd="0" destOrd="0" presId="urn:microsoft.com/office/officeart/2005/8/layout/hierarchy3"/>
    <dgm:cxn modelId="{80109926-BE36-4DF7-97AC-4D979D1C67FB}" type="presOf" srcId="{2146C56D-B601-4D01-8241-A7ADADE31A1C}" destId="{6605F1FD-7EB9-48FE-862F-5C53909BA8CA}" srcOrd="1" destOrd="0" presId="urn:microsoft.com/office/officeart/2005/8/layout/hierarchy3"/>
    <dgm:cxn modelId="{59E1E82E-A3FF-4490-8E20-442F22E35D03}" type="presOf" srcId="{63D0A4F4-D799-410A-9A5A-BEF688197652}" destId="{79B04F3A-93F5-4C1F-81FE-AD316775360D}" srcOrd="0" destOrd="0" presId="urn:microsoft.com/office/officeart/2005/8/layout/hierarchy3"/>
    <dgm:cxn modelId="{0F0DBB34-B458-4798-9124-5FE1D4FCBD4A}" type="presOf" srcId="{08C159A9-7F95-4CD6-BBD3-7653611DF637}" destId="{E96E91F2-45C5-4C6F-B83D-68F7E7D0C19C}" srcOrd="0" destOrd="0" presId="urn:microsoft.com/office/officeart/2005/8/layout/hierarchy3"/>
    <dgm:cxn modelId="{3C5D0838-28B5-4B86-BA57-C5450898B46C}" type="presOf" srcId="{F2710924-107D-47C9-A8AC-A18EF4420A57}" destId="{107A45CD-D4A2-48E9-B0C0-4946FE527DF3}" srcOrd="0" destOrd="0" presId="urn:microsoft.com/office/officeart/2005/8/layout/hierarchy3"/>
    <dgm:cxn modelId="{EAE0CC38-3C07-47EF-86C8-7D09CAE56200}" type="presOf" srcId="{76B19F45-1F54-4E8F-B438-02617CB12C35}" destId="{F6C89242-AAFE-493D-9F10-93D5A1DDD7BF}" srcOrd="0" destOrd="0" presId="urn:microsoft.com/office/officeart/2005/8/layout/hierarchy3"/>
    <dgm:cxn modelId="{B9513E3A-57D4-4A8B-B11A-81AE12FD0DB2}" type="presOf" srcId="{2BBD62AB-2FAC-4E5E-B691-165FBAE6E632}" destId="{67598C4F-FB10-4EFE-AFD5-3DC90E91EC70}" srcOrd="0" destOrd="0" presId="urn:microsoft.com/office/officeart/2005/8/layout/hierarchy3"/>
    <dgm:cxn modelId="{CD6F6841-1D9A-401A-A25D-B0FA575A060D}" type="presOf" srcId="{937B06ED-BF82-4B49-83A5-F788AAA5B4B5}" destId="{B9EAC960-122E-4093-8238-4D3B36CAE046}" srcOrd="0" destOrd="0" presId="urn:microsoft.com/office/officeart/2005/8/layout/hierarchy3"/>
    <dgm:cxn modelId="{6B7BA862-34A1-412A-ADFF-5120EE8D91EC}" srcId="{77A06F6F-5EB3-4222-B1A0-D0FD5CFAD428}" destId="{E41ACC00-7576-4EF9-A0D8-64F7F623443B}" srcOrd="0" destOrd="0" parTransId="{0AFEA1FE-275E-45D4-B83E-43EE62B5C7C2}" sibTransId="{B407FC53-EFD7-4542-A868-ECCBF42E987B}"/>
    <dgm:cxn modelId="{E318DB44-66DA-4FE5-91C7-BE032BD9A35D}" type="presOf" srcId="{3C67AF88-B9C8-48D0-843E-23C8C959AF34}" destId="{198C37DB-2DFD-4271-8969-BA9355D960CF}" srcOrd="0" destOrd="0" presId="urn:microsoft.com/office/officeart/2005/8/layout/hierarchy3"/>
    <dgm:cxn modelId="{7846264A-EF1A-439F-BCC1-467A970D9A72}" type="presOf" srcId="{F969FD47-AFD9-48A3-81C7-AB37EBE39008}" destId="{3206B637-5212-4082-9051-2F3B48AECCE1}" srcOrd="0" destOrd="0" presId="urn:microsoft.com/office/officeart/2005/8/layout/hierarchy3"/>
    <dgm:cxn modelId="{5083964A-2EED-4C08-BE04-18AF515D6F4D}" type="presOf" srcId="{C51A790A-12F6-493D-AB51-E85E2613A3BE}" destId="{67A7FABA-0BA0-4F3F-88A0-33FC912E2FF1}" srcOrd="0" destOrd="0" presId="urn:microsoft.com/office/officeart/2005/8/layout/hierarchy3"/>
    <dgm:cxn modelId="{E1956E6B-B39D-4DD8-8D7A-EFAE17ED269E}" type="presOf" srcId="{77A06F6F-5EB3-4222-B1A0-D0FD5CFAD428}" destId="{0F6C525F-0B71-4E07-9460-019A97157898}" srcOrd="0" destOrd="0" presId="urn:microsoft.com/office/officeart/2005/8/layout/hierarchy3"/>
    <dgm:cxn modelId="{D15A3A4E-65FF-4435-9C73-1DD8F0755E19}" srcId="{BF1B5E7B-B410-4ED8-A1D8-8FC23F0DA6B5}" destId="{930CB5EA-7C50-4236-9EC5-470C3AC41216}" srcOrd="1" destOrd="0" parTransId="{860C0E9D-81EF-4AB4-9E2C-DC8D058802AA}" sibTransId="{1C4B5041-F9B1-464F-B3D8-C950B054FD3A}"/>
    <dgm:cxn modelId="{57283350-97FF-4A76-B41D-6295836BAE70}" type="presOf" srcId="{76CEDD40-B011-4C28-97F1-7BCAD8476D39}" destId="{8DEFAB2B-8225-4C0A-ABF0-B99C91493608}" srcOrd="0" destOrd="0" presId="urn:microsoft.com/office/officeart/2005/8/layout/hierarchy3"/>
    <dgm:cxn modelId="{1B1CA650-BD01-4431-B99D-AA96B8A4DA60}" type="presOf" srcId="{38217925-B83E-4931-AF74-6C5B3F870889}" destId="{A25B1DB2-2528-4C7B-85CA-EC7438F20B94}" srcOrd="0" destOrd="0" presId="urn:microsoft.com/office/officeart/2005/8/layout/hierarchy3"/>
    <dgm:cxn modelId="{B4339771-2768-440A-9AF8-8F962181617A}" type="presOf" srcId="{29E8233D-FDF3-44F2-998A-DF72FBCA9E7F}" destId="{54FEA440-25B3-4BC2-A9FE-E45C820E28A6}" srcOrd="0" destOrd="0" presId="urn:microsoft.com/office/officeart/2005/8/layout/hierarchy3"/>
    <dgm:cxn modelId="{CB8F5A72-CB83-420C-A3EC-E64908499569}" type="presOf" srcId="{BF1B5E7B-B410-4ED8-A1D8-8FC23F0DA6B5}" destId="{4ECAA301-BFDE-473E-814C-E02156CB5D8C}" srcOrd="1" destOrd="0" presId="urn:microsoft.com/office/officeart/2005/8/layout/hierarchy3"/>
    <dgm:cxn modelId="{D20BBC54-4896-446D-B03C-F1D7C2C461A4}" srcId="{BF1B5E7B-B410-4ED8-A1D8-8FC23F0DA6B5}" destId="{23A1BDFA-2FE9-4237-B452-F4A590233145}" srcOrd="0" destOrd="0" parTransId="{3C67AF88-B9C8-48D0-843E-23C8C959AF34}" sibTransId="{528BB42E-34E6-44BF-A642-BCDF6506FCCA}"/>
    <dgm:cxn modelId="{F3575477-65A2-441C-A8FE-BD95FD6F38B5}" srcId="{77A06F6F-5EB3-4222-B1A0-D0FD5CFAD428}" destId="{C2095B14-7FD3-4636-B2F4-77B4747B10E8}" srcOrd="2" destOrd="0" parTransId="{250BB5DE-2A96-4457-AD1F-4DE532780DAB}" sibTransId="{9D87D807-BD37-460A-83A8-B41D81D82155}"/>
    <dgm:cxn modelId="{9E5C9D59-066F-4BA3-A602-C7A075D851FE}" type="presOf" srcId="{23A1BDFA-2FE9-4237-B452-F4A590233145}" destId="{2D98AD89-16F2-487B-9E1D-A4B79153D1E5}" srcOrd="0" destOrd="0" presId="urn:microsoft.com/office/officeart/2005/8/layout/hierarchy3"/>
    <dgm:cxn modelId="{C0A9D379-BDC8-4B9E-96AC-F22B494E2F72}" srcId="{66082CBE-E392-459D-8EE3-2DB7A4857508}" destId="{A8F64390-EED8-46EE-84FD-8F67FD807A44}" srcOrd="2" destOrd="0" parTransId="{F7ED5B27-8CD7-4411-82E3-6656E08A8F43}" sibTransId="{CFEE1BDA-079B-4833-BE8D-756240686635}"/>
    <dgm:cxn modelId="{C4B1325A-0A85-427A-9A4F-8F036FE1EC57}" type="presOf" srcId="{930CB5EA-7C50-4236-9EC5-470C3AC41216}" destId="{054268E3-D8EF-4BA9-8213-7E79E0ABD468}" srcOrd="0" destOrd="0" presId="urn:microsoft.com/office/officeart/2005/8/layout/hierarchy3"/>
    <dgm:cxn modelId="{3676365A-892B-4EEB-9CEC-1C4515EA8D28}" srcId="{77A06F6F-5EB3-4222-B1A0-D0FD5CFAD428}" destId="{2146C56D-B601-4D01-8241-A7ADADE31A1C}" srcOrd="1" destOrd="0" parTransId="{3F31F558-C1C6-457E-A5C1-180D6A1C2127}" sibTransId="{FAA69CBA-E175-4A9D-BB2C-C537201B7006}"/>
    <dgm:cxn modelId="{305CE25A-A3D0-4911-90ED-C382773A8084}" srcId="{66082CBE-E392-459D-8EE3-2DB7A4857508}" destId="{76CEDD40-B011-4C28-97F1-7BCAD8476D39}" srcOrd="1" destOrd="0" parTransId="{03A3C41D-2A52-4AD6-865A-F63D0EAB01F7}" sibTransId="{D269317F-70FF-4469-925D-53C4EDC7DB41}"/>
    <dgm:cxn modelId="{00D1B87F-93AC-4B17-A5C9-DAFEB003CE3C}" type="presOf" srcId="{A8F64390-EED8-46EE-84FD-8F67FD807A44}" destId="{09D4ABF1-C5EC-4A00-A5B0-0F080255E5E8}" srcOrd="0" destOrd="0" presId="urn:microsoft.com/office/officeart/2005/8/layout/hierarchy3"/>
    <dgm:cxn modelId="{5E549F81-A2F6-4B94-B188-7FC4312B4047}" type="presOf" srcId="{70C80934-84FB-41C0-A9CD-DEE73579B8AC}" destId="{2BAB8F02-ABC7-4369-BE77-5975D93A2F5D}" srcOrd="0" destOrd="0" presId="urn:microsoft.com/office/officeart/2005/8/layout/hierarchy3"/>
    <dgm:cxn modelId="{64363386-C342-4755-98C0-0D43D710AF73}" srcId="{2146C56D-B601-4D01-8241-A7ADADE31A1C}" destId="{7B42BAF5-D05D-4F75-AC6C-34F1B55324C8}" srcOrd="0" destOrd="0" parTransId="{937B06ED-BF82-4B49-83A5-F788AAA5B4B5}" sibTransId="{82D90591-74B3-47B0-8788-46378C5060C0}"/>
    <dgm:cxn modelId="{98E30D93-F0A1-481C-B135-7C319866D303}" type="presOf" srcId="{75DAE9C5-BBE1-4FD3-ADEB-59714C923FEB}" destId="{1D442257-A924-45DF-A11B-167F89EC76FB}" srcOrd="0" destOrd="0" presId="urn:microsoft.com/office/officeart/2005/8/layout/hierarchy3"/>
    <dgm:cxn modelId="{7B7BDD93-0273-409E-8B1B-5CFD9DDB60EC}" type="presOf" srcId="{61D5CBAD-99A2-4277-B932-4D8AE3AB68FF}" destId="{D90C0EF4-CDA0-4707-84EE-725EBC135353}" srcOrd="0" destOrd="0" presId="urn:microsoft.com/office/officeart/2005/8/layout/hierarchy3"/>
    <dgm:cxn modelId="{E2A0D997-C1AC-4C76-8CFA-85FF39EFECED}" type="presOf" srcId="{E41ACC00-7576-4EF9-A0D8-64F7F623443B}" destId="{151857D7-F14F-496D-93ED-3336F861BA10}" srcOrd="0" destOrd="0" presId="urn:microsoft.com/office/officeart/2005/8/layout/hierarchy3"/>
    <dgm:cxn modelId="{108A2C9A-76DE-4818-8D67-FFC9402290E1}" srcId="{2146C56D-B601-4D01-8241-A7ADADE31A1C}" destId="{CF4F6BD8-3C59-4A18-A737-747AC34890D2}" srcOrd="1" destOrd="0" parTransId="{BB40EC09-1031-4EB6-AEE9-8BC3EB8F47FA}" sibTransId="{534CCE01-4198-4EC6-B9A9-15DF7E32C501}"/>
    <dgm:cxn modelId="{E2F8D49B-9E2A-4FA0-B3A9-AB22371201C1}" type="presOf" srcId="{BB40EC09-1031-4EB6-AEE9-8BC3EB8F47FA}" destId="{F36FFD2C-0EFF-4A48-81CE-167303AA2739}" srcOrd="0" destOrd="0" presId="urn:microsoft.com/office/officeart/2005/8/layout/hierarchy3"/>
    <dgm:cxn modelId="{E5C3DD9D-04A0-4462-84A8-7B28F7709691}" type="presOf" srcId="{CCD35FC4-9659-4659-8303-78C2F796D0B3}" destId="{2BBE4223-90C8-4A4E-B6BA-1FA034E73AD8}" srcOrd="0" destOrd="0" presId="urn:microsoft.com/office/officeart/2005/8/layout/hierarchy3"/>
    <dgm:cxn modelId="{E33A72A5-81FA-43D1-B67F-29B4E8FD3D1F}" srcId="{66082CBE-E392-459D-8EE3-2DB7A4857508}" destId="{2D413BD3-04DE-4F5E-9679-4D335DE47976}" srcOrd="0" destOrd="0" parTransId="{AF6663A1-6348-41CC-8A07-6BC7C8C86965}" sibTransId="{76D5DE91-6C7F-4322-B8B4-A8B9D40ACD78}"/>
    <dgm:cxn modelId="{73D940A9-BD72-4A50-A1B0-BB42370707CC}" type="presOf" srcId="{6545FFC8-D6ED-4745-804E-71C09432635D}" destId="{0C464BB0-5E5D-4CA1-8360-926242837361}" srcOrd="0" destOrd="0" presId="urn:microsoft.com/office/officeart/2005/8/layout/hierarchy3"/>
    <dgm:cxn modelId="{3492D7B2-0F13-40B3-A28A-D0E33D4795EA}" type="presOf" srcId="{BF1B5E7B-B410-4ED8-A1D8-8FC23F0DA6B5}" destId="{CAECF833-8CD8-42AC-AA34-29F949A5234C}" srcOrd="0" destOrd="0" presId="urn:microsoft.com/office/officeart/2005/8/layout/hierarchy3"/>
    <dgm:cxn modelId="{DF141ABD-278D-49F8-AFA2-B77CD86817F0}" type="presOf" srcId="{E41ACC00-7576-4EF9-A0D8-64F7F623443B}" destId="{616A679E-C9DE-4149-9CF1-5EED455FD6C1}" srcOrd="1" destOrd="0" presId="urn:microsoft.com/office/officeart/2005/8/layout/hierarchy3"/>
    <dgm:cxn modelId="{0C8938C9-986F-4DEC-A952-7EBF9CBA6371}" srcId="{2146C56D-B601-4D01-8241-A7ADADE31A1C}" destId="{4DBB9683-C536-4F03-B900-E8CEA53DF7BC}" srcOrd="2" destOrd="0" parTransId="{B22C7F41-5CE2-4CB0-BE3D-87B01C2FBD2E}" sibTransId="{99C08C22-B8FE-4434-A1CA-5669139C823D}"/>
    <dgm:cxn modelId="{C675F6CB-C5C2-4AC1-B1C8-C03266F1059A}" type="presOf" srcId="{2146C56D-B601-4D01-8241-A7ADADE31A1C}" destId="{CA1D3872-1FAC-4BE9-B0D8-0342F5C5C37A}" srcOrd="0" destOrd="0" presId="urn:microsoft.com/office/officeart/2005/8/layout/hierarchy3"/>
    <dgm:cxn modelId="{168603CF-3290-4A1F-959B-1A9A642C054D}" type="presOf" srcId="{CA09636C-7F22-41BE-9E59-62C63BF41D32}" destId="{58D8B7E2-E3A8-4B44-9C48-5E317CC7DB72}" srcOrd="0" destOrd="0" presId="urn:microsoft.com/office/officeart/2005/8/layout/hierarchy3"/>
    <dgm:cxn modelId="{6DC542CF-48E6-4C34-AB72-2DD400A2605C}" type="presOf" srcId="{C2095B14-7FD3-4636-B2F4-77B4747B10E8}" destId="{B8B64ED1-1856-4F1A-A746-BBA4E01C011E}" srcOrd="0" destOrd="0" presId="urn:microsoft.com/office/officeart/2005/8/layout/hierarchy3"/>
    <dgm:cxn modelId="{FF1164D0-9E51-455F-A1AE-B216EF845E84}" type="presOf" srcId="{B22C7F41-5CE2-4CB0-BE3D-87B01C2FBD2E}" destId="{DCB71082-82FD-4BC1-A118-8D5B1F93BEAB}" srcOrd="0" destOrd="0" presId="urn:microsoft.com/office/officeart/2005/8/layout/hierarchy3"/>
    <dgm:cxn modelId="{7F1C7CD1-2BD3-42C3-B745-AAA0F3A6B79A}" type="presOf" srcId="{7B42BAF5-D05D-4F75-AC6C-34F1B55324C8}" destId="{3493852A-3918-4CBF-A909-FEAD4E51EF11}" srcOrd="0" destOrd="0" presId="urn:microsoft.com/office/officeart/2005/8/layout/hierarchy3"/>
    <dgm:cxn modelId="{F72684D3-E4DD-419C-B3DA-8261C3A66F20}" type="presOf" srcId="{66082CBE-E392-459D-8EE3-2DB7A4857508}" destId="{9B31FD2C-237E-4919-BEF7-EFBE4502D056}" srcOrd="0" destOrd="0" presId="urn:microsoft.com/office/officeart/2005/8/layout/hierarchy3"/>
    <dgm:cxn modelId="{E8B32BD7-19A1-41EE-A17D-9E2999B925A2}" type="presOf" srcId="{03A3C41D-2A52-4AD6-865A-F63D0EAB01F7}" destId="{A9095F55-5DC0-4122-B5B7-65849DE3087F}" srcOrd="0" destOrd="0" presId="urn:microsoft.com/office/officeart/2005/8/layout/hierarchy3"/>
    <dgm:cxn modelId="{D54ACCE2-0B73-4FCA-928C-FE3B4D690677}" type="presOf" srcId="{AF6663A1-6348-41CC-8A07-6BC7C8C86965}" destId="{830A4078-DA41-43D3-910E-E92703111504}" srcOrd="0" destOrd="0" presId="urn:microsoft.com/office/officeart/2005/8/layout/hierarchy3"/>
    <dgm:cxn modelId="{828FEFE2-A06A-45B2-A190-13A6844B8D1D}" type="presOf" srcId="{3A2F312E-6B79-4558-8940-38DCB77E554C}" destId="{3CFFCAF7-A584-4D5F-A059-9A51872B27AD}" srcOrd="0" destOrd="0" presId="urn:microsoft.com/office/officeart/2005/8/layout/hierarchy3"/>
    <dgm:cxn modelId="{5BBB13E4-8BF3-41CC-B9E4-26CF2AC517F3}" srcId="{E41ACC00-7576-4EF9-A0D8-64F7F623443B}" destId="{63D0A4F4-D799-410A-9A5A-BEF688197652}" srcOrd="0" destOrd="0" parTransId="{3A2F312E-6B79-4558-8940-38DCB77E554C}" sibTransId="{F649A701-6389-4DE0-AA49-BC3CC74EFFED}"/>
    <dgm:cxn modelId="{F5163BE4-CCCE-4014-8514-A38DFBF19A7D}" type="presOf" srcId="{CF4F6BD8-3C59-4A18-A737-747AC34890D2}" destId="{9436352B-A3D5-4693-92AD-F5BCEE23D5DC}" srcOrd="0" destOrd="0" presId="urn:microsoft.com/office/officeart/2005/8/layout/hierarchy3"/>
    <dgm:cxn modelId="{8F8FA0E9-9633-4575-9F47-5AD4DD2D6265}" srcId="{E41ACC00-7576-4EF9-A0D8-64F7F623443B}" destId="{CA09636C-7F22-41BE-9E59-62C63BF41D32}" srcOrd="2" destOrd="0" parTransId="{75DAE9C5-BBE1-4FD3-ADEB-59714C923FEB}" sibTransId="{6A81F027-0892-4853-8313-66BA5324129F}"/>
    <dgm:cxn modelId="{6D2CB0F2-711C-492A-A59F-D10CCCA8CA14}" type="presOf" srcId="{C2095B14-7FD3-4636-B2F4-77B4747B10E8}" destId="{54256F9F-BEF5-4693-BCA8-42CEEEE3B424}" srcOrd="1" destOrd="0" presId="urn:microsoft.com/office/officeart/2005/8/layout/hierarchy3"/>
    <dgm:cxn modelId="{C4245BF3-B4CE-4D98-98AD-BD2ACED3F0A7}" srcId="{BF1B5E7B-B410-4ED8-A1D8-8FC23F0DA6B5}" destId="{70C80934-84FB-41C0-A9CD-DEE73579B8AC}" srcOrd="3" destOrd="0" parTransId="{F969FD47-AFD9-48A3-81C7-AB37EBE39008}" sibTransId="{D2CBB41E-2092-4C44-B263-2114D4F9004A}"/>
    <dgm:cxn modelId="{25A5A3F8-7E3A-49E7-A729-D7E95A83005B}" type="presOf" srcId="{761AAB8E-CA5A-457E-A033-0EFE3D721363}" destId="{75585C01-9712-4456-BCA4-80E713501BAD}" srcOrd="0" destOrd="0" presId="urn:microsoft.com/office/officeart/2005/8/layout/hierarchy3"/>
    <dgm:cxn modelId="{57BDA3F8-C60A-462F-8B0F-F0A79A461CE1}" srcId="{C2095B14-7FD3-4636-B2F4-77B4747B10E8}" destId="{C13F083C-A95B-41AA-85E2-578D3CFC3332}" srcOrd="0" destOrd="0" parTransId="{C51A790A-12F6-493D-AB51-E85E2613A3BE}" sibTransId="{751EF73B-3174-47B9-9F46-4FBD33BD4278}"/>
    <dgm:cxn modelId="{597866F9-8EA0-4171-BEC2-55C2186B960C}" srcId="{77A06F6F-5EB3-4222-B1A0-D0FD5CFAD428}" destId="{BF1B5E7B-B410-4ED8-A1D8-8FC23F0DA6B5}" srcOrd="4" destOrd="0" parTransId="{5A0D220E-0E8A-4CBB-9A3B-4D162849EE73}" sibTransId="{7C60DCE5-4C51-4EA0-80F1-87038311674E}"/>
    <dgm:cxn modelId="{D910B6FA-D4C0-4BCF-B764-D41B4F6AB4EC}" srcId="{E41ACC00-7576-4EF9-A0D8-64F7F623443B}" destId="{61D5CBAD-99A2-4277-B932-4D8AE3AB68FF}" srcOrd="1" destOrd="0" parTransId="{76B19F45-1F54-4E8F-B438-02617CB12C35}" sibTransId="{02B8D434-D70B-44F5-A282-9EC5AD30F5AA}"/>
    <dgm:cxn modelId="{B71809FC-A6B2-4971-8713-5D9442C17B7F}" type="presOf" srcId="{2D413BD3-04DE-4F5E-9679-4D335DE47976}" destId="{0602F1AD-273D-41FE-9400-0E9ACFDB050E}" srcOrd="0" destOrd="0" presId="urn:microsoft.com/office/officeart/2005/8/layout/hierarchy3"/>
    <dgm:cxn modelId="{F2A4E4FE-270B-4C1C-B573-7BC1637D8F6B}" type="presOf" srcId="{4DBB9683-C536-4F03-B900-E8CEA53DF7BC}" destId="{9693BA54-D358-4DDC-89DF-34E6F8FEB8CF}" srcOrd="0" destOrd="0" presId="urn:microsoft.com/office/officeart/2005/8/layout/hierarchy3"/>
    <dgm:cxn modelId="{C2AA0AD5-C6C8-41AB-B6C9-351227782265}" type="presParOf" srcId="{0F6C525F-0B71-4E07-9460-019A97157898}" destId="{F44CBC90-6EDF-48C7-AD95-C50091F51D63}" srcOrd="0" destOrd="0" presId="urn:microsoft.com/office/officeart/2005/8/layout/hierarchy3"/>
    <dgm:cxn modelId="{607DC5EC-D036-43D0-AB78-B0A6824F03E7}" type="presParOf" srcId="{F44CBC90-6EDF-48C7-AD95-C50091F51D63}" destId="{17FC7CC4-1A71-4DC8-91D6-D7296CA3381E}" srcOrd="0" destOrd="0" presId="urn:microsoft.com/office/officeart/2005/8/layout/hierarchy3"/>
    <dgm:cxn modelId="{B334ECA9-6FD8-439B-AEB4-BCBCBCA2B1EA}" type="presParOf" srcId="{17FC7CC4-1A71-4DC8-91D6-D7296CA3381E}" destId="{151857D7-F14F-496D-93ED-3336F861BA10}" srcOrd="0" destOrd="0" presId="urn:microsoft.com/office/officeart/2005/8/layout/hierarchy3"/>
    <dgm:cxn modelId="{048FC518-88B4-4E8D-AB1D-9506345836A6}" type="presParOf" srcId="{17FC7CC4-1A71-4DC8-91D6-D7296CA3381E}" destId="{616A679E-C9DE-4149-9CF1-5EED455FD6C1}" srcOrd="1" destOrd="0" presId="urn:microsoft.com/office/officeart/2005/8/layout/hierarchy3"/>
    <dgm:cxn modelId="{7D507AB0-402E-48AC-84B9-35EE949CA914}" type="presParOf" srcId="{F44CBC90-6EDF-48C7-AD95-C50091F51D63}" destId="{6FF5675B-B0F9-489C-9358-0F1C20843440}" srcOrd="1" destOrd="0" presId="urn:microsoft.com/office/officeart/2005/8/layout/hierarchy3"/>
    <dgm:cxn modelId="{FE4D8EFE-F1B3-4932-89C1-4745A43779A0}" type="presParOf" srcId="{6FF5675B-B0F9-489C-9358-0F1C20843440}" destId="{3CFFCAF7-A584-4D5F-A059-9A51872B27AD}" srcOrd="0" destOrd="0" presId="urn:microsoft.com/office/officeart/2005/8/layout/hierarchy3"/>
    <dgm:cxn modelId="{9D846E64-B06F-48A0-8713-37FB2EED9404}" type="presParOf" srcId="{6FF5675B-B0F9-489C-9358-0F1C20843440}" destId="{79B04F3A-93F5-4C1F-81FE-AD316775360D}" srcOrd="1" destOrd="0" presId="urn:microsoft.com/office/officeart/2005/8/layout/hierarchy3"/>
    <dgm:cxn modelId="{93FBE243-4775-4F31-9322-75EC4B8925BC}" type="presParOf" srcId="{6FF5675B-B0F9-489C-9358-0F1C20843440}" destId="{F6C89242-AAFE-493D-9F10-93D5A1DDD7BF}" srcOrd="2" destOrd="0" presId="urn:microsoft.com/office/officeart/2005/8/layout/hierarchy3"/>
    <dgm:cxn modelId="{163AD1C4-30FF-497F-80DD-275196F69EE2}" type="presParOf" srcId="{6FF5675B-B0F9-489C-9358-0F1C20843440}" destId="{D90C0EF4-CDA0-4707-84EE-725EBC135353}" srcOrd="3" destOrd="0" presId="urn:microsoft.com/office/officeart/2005/8/layout/hierarchy3"/>
    <dgm:cxn modelId="{97EFEDE0-CFDE-419C-815C-729440BC4464}" type="presParOf" srcId="{6FF5675B-B0F9-489C-9358-0F1C20843440}" destId="{1D442257-A924-45DF-A11B-167F89EC76FB}" srcOrd="4" destOrd="0" presId="urn:microsoft.com/office/officeart/2005/8/layout/hierarchy3"/>
    <dgm:cxn modelId="{9DFF3BE8-27FD-4DFE-942E-C9A50DADA00B}" type="presParOf" srcId="{6FF5675B-B0F9-489C-9358-0F1C20843440}" destId="{58D8B7E2-E3A8-4B44-9C48-5E317CC7DB72}" srcOrd="5" destOrd="0" presId="urn:microsoft.com/office/officeart/2005/8/layout/hierarchy3"/>
    <dgm:cxn modelId="{3080F66F-8F0E-499C-943F-DCB088F4B59B}" type="presParOf" srcId="{0F6C525F-0B71-4E07-9460-019A97157898}" destId="{34C8F4AA-A009-4EE4-83C3-C51CCEBAA8CD}" srcOrd="1" destOrd="0" presId="urn:microsoft.com/office/officeart/2005/8/layout/hierarchy3"/>
    <dgm:cxn modelId="{3F84A159-00D2-4478-80AE-8D10987583AE}" type="presParOf" srcId="{34C8F4AA-A009-4EE4-83C3-C51CCEBAA8CD}" destId="{0FFD5652-51B9-4928-8000-9B2E4D2C39C3}" srcOrd="0" destOrd="0" presId="urn:microsoft.com/office/officeart/2005/8/layout/hierarchy3"/>
    <dgm:cxn modelId="{48D4D22C-D413-4322-8DE0-F356279D4EC3}" type="presParOf" srcId="{0FFD5652-51B9-4928-8000-9B2E4D2C39C3}" destId="{CA1D3872-1FAC-4BE9-B0D8-0342F5C5C37A}" srcOrd="0" destOrd="0" presId="urn:microsoft.com/office/officeart/2005/8/layout/hierarchy3"/>
    <dgm:cxn modelId="{EFECE73A-0C5F-4B5B-9AA2-700A946E130B}" type="presParOf" srcId="{0FFD5652-51B9-4928-8000-9B2E4D2C39C3}" destId="{6605F1FD-7EB9-48FE-862F-5C53909BA8CA}" srcOrd="1" destOrd="0" presId="urn:microsoft.com/office/officeart/2005/8/layout/hierarchy3"/>
    <dgm:cxn modelId="{B8338EE7-2DF2-4D5F-A0B5-EA5C069B9A84}" type="presParOf" srcId="{34C8F4AA-A009-4EE4-83C3-C51CCEBAA8CD}" destId="{3E556D48-47A8-49C9-8931-8DAD31FB3965}" srcOrd="1" destOrd="0" presId="urn:microsoft.com/office/officeart/2005/8/layout/hierarchy3"/>
    <dgm:cxn modelId="{D6E99ACF-5114-4B5D-A289-611704F4A4F8}" type="presParOf" srcId="{3E556D48-47A8-49C9-8931-8DAD31FB3965}" destId="{B9EAC960-122E-4093-8238-4D3B36CAE046}" srcOrd="0" destOrd="0" presId="urn:microsoft.com/office/officeart/2005/8/layout/hierarchy3"/>
    <dgm:cxn modelId="{DCC43190-F02D-4B9A-9CD8-453F1A79FE2E}" type="presParOf" srcId="{3E556D48-47A8-49C9-8931-8DAD31FB3965}" destId="{3493852A-3918-4CBF-A909-FEAD4E51EF11}" srcOrd="1" destOrd="0" presId="urn:microsoft.com/office/officeart/2005/8/layout/hierarchy3"/>
    <dgm:cxn modelId="{806C7235-EB8B-48B0-B8E7-1A87EC7EAEB2}" type="presParOf" srcId="{3E556D48-47A8-49C9-8931-8DAD31FB3965}" destId="{F36FFD2C-0EFF-4A48-81CE-167303AA2739}" srcOrd="2" destOrd="0" presId="urn:microsoft.com/office/officeart/2005/8/layout/hierarchy3"/>
    <dgm:cxn modelId="{283ADD27-5139-490C-B5AB-92788B539F3E}" type="presParOf" srcId="{3E556D48-47A8-49C9-8931-8DAD31FB3965}" destId="{9436352B-A3D5-4693-92AD-F5BCEE23D5DC}" srcOrd="3" destOrd="0" presId="urn:microsoft.com/office/officeart/2005/8/layout/hierarchy3"/>
    <dgm:cxn modelId="{466AE2DA-907D-4C23-9228-3F0346528F9F}" type="presParOf" srcId="{3E556D48-47A8-49C9-8931-8DAD31FB3965}" destId="{DCB71082-82FD-4BC1-A118-8D5B1F93BEAB}" srcOrd="4" destOrd="0" presId="urn:microsoft.com/office/officeart/2005/8/layout/hierarchy3"/>
    <dgm:cxn modelId="{0EC4BA8A-2543-4346-8334-8FABE1AA930E}" type="presParOf" srcId="{3E556D48-47A8-49C9-8931-8DAD31FB3965}" destId="{9693BA54-D358-4DDC-89DF-34E6F8FEB8CF}" srcOrd="5" destOrd="0" presId="urn:microsoft.com/office/officeart/2005/8/layout/hierarchy3"/>
    <dgm:cxn modelId="{FA6CDFB6-F930-488D-8F8A-969E2CC53DDD}" type="presParOf" srcId="{0F6C525F-0B71-4E07-9460-019A97157898}" destId="{E82EC193-5F2C-43A6-AE2E-DD480007359E}" srcOrd="2" destOrd="0" presId="urn:microsoft.com/office/officeart/2005/8/layout/hierarchy3"/>
    <dgm:cxn modelId="{C471528D-3340-40E8-9F26-EA0F8069880D}" type="presParOf" srcId="{E82EC193-5F2C-43A6-AE2E-DD480007359E}" destId="{5A9E6BD2-35E2-42D5-85AF-5C4839B76CCE}" srcOrd="0" destOrd="0" presId="urn:microsoft.com/office/officeart/2005/8/layout/hierarchy3"/>
    <dgm:cxn modelId="{27CA7FEE-6243-483A-9AF3-64D45B4E66FF}" type="presParOf" srcId="{5A9E6BD2-35E2-42D5-85AF-5C4839B76CCE}" destId="{B8B64ED1-1856-4F1A-A746-BBA4E01C011E}" srcOrd="0" destOrd="0" presId="urn:microsoft.com/office/officeart/2005/8/layout/hierarchy3"/>
    <dgm:cxn modelId="{19C5C8F2-9683-466C-9A9E-184305F45ED8}" type="presParOf" srcId="{5A9E6BD2-35E2-42D5-85AF-5C4839B76CCE}" destId="{54256F9F-BEF5-4693-BCA8-42CEEEE3B424}" srcOrd="1" destOrd="0" presId="urn:microsoft.com/office/officeart/2005/8/layout/hierarchy3"/>
    <dgm:cxn modelId="{BF4EFF5A-C4FB-4594-A66D-436EDF29E6EC}" type="presParOf" srcId="{E82EC193-5F2C-43A6-AE2E-DD480007359E}" destId="{0DA2D382-2B8A-4E7A-8372-A23DE00CC799}" srcOrd="1" destOrd="0" presId="urn:microsoft.com/office/officeart/2005/8/layout/hierarchy3"/>
    <dgm:cxn modelId="{5BDB214B-F467-4779-90C6-05630E677F43}" type="presParOf" srcId="{0DA2D382-2B8A-4E7A-8372-A23DE00CC799}" destId="{67A7FABA-0BA0-4F3F-88A0-33FC912E2FF1}" srcOrd="0" destOrd="0" presId="urn:microsoft.com/office/officeart/2005/8/layout/hierarchy3"/>
    <dgm:cxn modelId="{4709C6F9-8995-4BF0-953D-D7B3848681DA}" type="presParOf" srcId="{0DA2D382-2B8A-4E7A-8372-A23DE00CC799}" destId="{F4E0CA0D-11CB-4BE8-9183-9D427CE7E325}" srcOrd="1" destOrd="0" presId="urn:microsoft.com/office/officeart/2005/8/layout/hierarchy3"/>
    <dgm:cxn modelId="{B1D31A84-2B0F-4307-B5EE-52F1C50FA82E}" type="presParOf" srcId="{0DA2D382-2B8A-4E7A-8372-A23DE00CC799}" destId="{67598C4F-FB10-4EFE-AFD5-3DC90E91EC70}" srcOrd="2" destOrd="0" presId="urn:microsoft.com/office/officeart/2005/8/layout/hierarchy3"/>
    <dgm:cxn modelId="{C9593894-4226-40E5-9A40-753C3FFD6175}" type="presParOf" srcId="{0DA2D382-2B8A-4E7A-8372-A23DE00CC799}" destId="{54FEA440-25B3-4BC2-A9FE-E45C820E28A6}" srcOrd="3" destOrd="0" presId="urn:microsoft.com/office/officeart/2005/8/layout/hierarchy3"/>
    <dgm:cxn modelId="{7B6A297D-8A15-45DD-BDB2-EA824296D663}" type="presParOf" srcId="{0DA2D382-2B8A-4E7A-8372-A23DE00CC799}" destId="{E96E91F2-45C5-4C6F-B83D-68F7E7D0C19C}" srcOrd="4" destOrd="0" presId="urn:microsoft.com/office/officeart/2005/8/layout/hierarchy3"/>
    <dgm:cxn modelId="{C3B50E99-8E8C-490C-BEFB-4651A1202B4C}" type="presParOf" srcId="{0DA2D382-2B8A-4E7A-8372-A23DE00CC799}" destId="{0C464BB0-5E5D-4CA1-8360-926242837361}" srcOrd="5" destOrd="0" presId="urn:microsoft.com/office/officeart/2005/8/layout/hierarchy3"/>
    <dgm:cxn modelId="{AAC3C5F5-25EB-4600-B65F-64B441855A6A}" type="presParOf" srcId="{0DA2D382-2B8A-4E7A-8372-A23DE00CC799}" destId="{2BBE4223-90C8-4A4E-B6BA-1FA034E73AD8}" srcOrd="6" destOrd="0" presId="urn:microsoft.com/office/officeart/2005/8/layout/hierarchy3"/>
    <dgm:cxn modelId="{DA4D8B6C-229D-48F4-996C-98ADDCC6EDAF}" type="presParOf" srcId="{0DA2D382-2B8A-4E7A-8372-A23DE00CC799}" destId="{A25B1DB2-2528-4C7B-85CA-EC7438F20B94}" srcOrd="7" destOrd="0" presId="urn:microsoft.com/office/officeart/2005/8/layout/hierarchy3"/>
    <dgm:cxn modelId="{8868ACBF-120B-4DB9-9572-96C498113B6B}" type="presParOf" srcId="{0F6C525F-0B71-4E07-9460-019A97157898}" destId="{CD96686E-E7E7-4CEE-AD6C-99591A43645D}" srcOrd="3" destOrd="0" presId="urn:microsoft.com/office/officeart/2005/8/layout/hierarchy3"/>
    <dgm:cxn modelId="{51514CF1-D05E-4D17-9FDF-E823B1585A5E}" type="presParOf" srcId="{CD96686E-E7E7-4CEE-AD6C-99591A43645D}" destId="{6BCF3A76-34D4-4983-B9F8-BC2FFD38272B}" srcOrd="0" destOrd="0" presId="urn:microsoft.com/office/officeart/2005/8/layout/hierarchy3"/>
    <dgm:cxn modelId="{89C76AC3-3110-4C5B-A997-7D092E47372E}" type="presParOf" srcId="{6BCF3A76-34D4-4983-B9F8-BC2FFD38272B}" destId="{9B31FD2C-237E-4919-BEF7-EFBE4502D056}" srcOrd="0" destOrd="0" presId="urn:microsoft.com/office/officeart/2005/8/layout/hierarchy3"/>
    <dgm:cxn modelId="{16E2C2A2-3058-4575-A09D-12231AC499AE}" type="presParOf" srcId="{6BCF3A76-34D4-4983-B9F8-BC2FFD38272B}" destId="{EE25C9D2-4625-42ED-BFC1-F876F03EEEF0}" srcOrd="1" destOrd="0" presId="urn:microsoft.com/office/officeart/2005/8/layout/hierarchy3"/>
    <dgm:cxn modelId="{CB18D1A4-E00D-4E7B-A78D-C0C779769F2D}" type="presParOf" srcId="{CD96686E-E7E7-4CEE-AD6C-99591A43645D}" destId="{A2E0112D-CD15-4D98-BAD6-7F9CBA461D81}" srcOrd="1" destOrd="0" presId="urn:microsoft.com/office/officeart/2005/8/layout/hierarchy3"/>
    <dgm:cxn modelId="{9616AB6C-F8C7-45AE-B7FB-2504C735A786}" type="presParOf" srcId="{A2E0112D-CD15-4D98-BAD6-7F9CBA461D81}" destId="{830A4078-DA41-43D3-910E-E92703111504}" srcOrd="0" destOrd="0" presId="urn:microsoft.com/office/officeart/2005/8/layout/hierarchy3"/>
    <dgm:cxn modelId="{C86B00DF-6770-450F-9DDD-F6E7A545D64F}" type="presParOf" srcId="{A2E0112D-CD15-4D98-BAD6-7F9CBA461D81}" destId="{0602F1AD-273D-41FE-9400-0E9ACFDB050E}" srcOrd="1" destOrd="0" presId="urn:microsoft.com/office/officeart/2005/8/layout/hierarchy3"/>
    <dgm:cxn modelId="{66C1A931-8535-4F6D-99EF-26248A347702}" type="presParOf" srcId="{A2E0112D-CD15-4D98-BAD6-7F9CBA461D81}" destId="{A9095F55-5DC0-4122-B5B7-65849DE3087F}" srcOrd="2" destOrd="0" presId="urn:microsoft.com/office/officeart/2005/8/layout/hierarchy3"/>
    <dgm:cxn modelId="{E6D3E39A-0A6F-4B7D-B79B-992BCC49CDC7}" type="presParOf" srcId="{A2E0112D-CD15-4D98-BAD6-7F9CBA461D81}" destId="{8DEFAB2B-8225-4C0A-ABF0-B99C91493608}" srcOrd="3" destOrd="0" presId="urn:microsoft.com/office/officeart/2005/8/layout/hierarchy3"/>
    <dgm:cxn modelId="{5F858FF1-26FD-4905-B1E3-5DE68143DA45}" type="presParOf" srcId="{A2E0112D-CD15-4D98-BAD6-7F9CBA461D81}" destId="{EB6EBD5A-C704-45D5-BFDC-89AF46D361D4}" srcOrd="4" destOrd="0" presId="urn:microsoft.com/office/officeart/2005/8/layout/hierarchy3"/>
    <dgm:cxn modelId="{AC069E08-520E-478F-81EE-91A142BA2F7A}" type="presParOf" srcId="{A2E0112D-CD15-4D98-BAD6-7F9CBA461D81}" destId="{09D4ABF1-C5EC-4A00-A5B0-0F080255E5E8}" srcOrd="5" destOrd="0" presId="urn:microsoft.com/office/officeart/2005/8/layout/hierarchy3"/>
    <dgm:cxn modelId="{D116694D-6C13-43E2-8CEE-F8EA1B0B613A}" type="presParOf" srcId="{0F6C525F-0B71-4E07-9460-019A97157898}" destId="{0997DA5A-57ED-4041-A483-1FB7A32DAC2F}" srcOrd="4" destOrd="0" presId="urn:microsoft.com/office/officeart/2005/8/layout/hierarchy3"/>
    <dgm:cxn modelId="{B2A04D5D-B425-40D2-9E61-B913E1D7E985}" type="presParOf" srcId="{0997DA5A-57ED-4041-A483-1FB7A32DAC2F}" destId="{60558043-9E35-452B-AF35-CFB3EADCF74C}" srcOrd="0" destOrd="0" presId="urn:microsoft.com/office/officeart/2005/8/layout/hierarchy3"/>
    <dgm:cxn modelId="{EB423400-A644-441A-9EF3-A81B49C0D1E9}" type="presParOf" srcId="{60558043-9E35-452B-AF35-CFB3EADCF74C}" destId="{CAECF833-8CD8-42AC-AA34-29F949A5234C}" srcOrd="0" destOrd="0" presId="urn:microsoft.com/office/officeart/2005/8/layout/hierarchy3"/>
    <dgm:cxn modelId="{D4E8303C-39BD-494B-9E8E-8007E9D95376}" type="presParOf" srcId="{60558043-9E35-452B-AF35-CFB3EADCF74C}" destId="{4ECAA301-BFDE-473E-814C-E02156CB5D8C}" srcOrd="1" destOrd="0" presId="urn:microsoft.com/office/officeart/2005/8/layout/hierarchy3"/>
    <dgm:cxn modelId="{2D475CD9-758C-4145-B40C-C0F4CFB46E3C}" type="presParOf" srcId="{0997DA5A-57ED-4041-A483-1FB7A32DAC2F}" destId="{9C693160-2B96-4189-9419-EADCFCF1B044}" srcOrd="1" destOrd="0" presId="urn:microsoft.com/office/officeart/2005/8/layout/hierarchy3"/>
    <dgm:cxn modelId="{3F457B5E-96B9-4258-8138-283749F60AB0}" type="presParOf" srcId="{9C693160-2B96-4189-9419-EADCFCF1B044}" destId="{198C37DB-2DFD-4271-8969-BA9355D960CF}" srcOrd="0" destOrd="0" presId="urn:microsoft.com/office/officeart/2005/8/layout/hierarchy3"/>
    <dgm:cxn modelId="{EC7E5179-5796-451B-AB1F-3F038EEEB705}" type="presParOf" srcId="{9C693160-2B96-4189-9419-EADCFCF1B044}" destId="{2D98AD89-16F2-487B-9E1D-A4B79153D1E5}" srcOrd="1" destOrd="0" presId="urn:microsoft.com/office/officeart/2005/8/layout/hierarchy3"/>
    <dgm:cxn modelId="{01E57C42-CD18-4023-899F-0DEEAA535B25}" type="presParOf" srcId="{9C693160-2B96-4189-9419-EADCFCF1B044}" destId="{34B797F7-A3CF-4374-AE27-BFC15339FE8C}" srcOrd="2" destOrd="0" presId="urn:microsoft.com/office/officeart/2005/8/layout/hierarchy3"/>
    <dgm:cxn modelId="{E6F8BC8A-8D47-499A-92A2-D24E29DD74A7}" type="presParOf" srcId="{9C693160-2B96-4189-9419-EADCFCF1B044}" destId="{054268E3-D8EF-4BA9-8213-7E79E0ABD468}" srcOrd="3" destOrd="0" presId="urn:microsoft.com/office/officeart/2005/8/layout/hierarchy3"/>
    <dgm:cxn modelId="{2914CFF8-0D2C-4640-9023-5B7295BD1498}" type="presParOf" srcId="{9C693160-2B96-4189-9419-EADCFCF1B044}" destId="{107A45CD-D4A2-48E9-B0C0-4946FE527DF3}" srcOrd="4" destOrd="0" presId="urn:microsoft.com/office/officeart/2005/8/layout/hierarchy3"/>
    <dgm:cxn modelId="{128D5AB6-F2C7-4CA8-80FA-592E827900EE}" type="presParOf" srcId="{9C693160-2B96-4189-9419-EADCFCF1B044}" destId="{75585C01-9712-4456-BCA4-80E713501BAD}" srcOrd="5" destOrd="0" presId="urn:microsoft.com/office/officeart/2005/8/layout/hierarchy3"/>
    <dgm:cxn modelId="{A3635694-A1BE-4BE9-8FA9-6AA69762DEF4}" type="presParOf" srcId="{9C693160-2B96-4189-9419-EADCFCF1B044}" destId="{3206B637-5212-4082-9051-2F3B48AECCE1}" srcOrd="6" destOrd="0" presId="urn:microsoft.com/office/officeart/2005/8/layout/hierarchy3"/>
    <dgm:cxn modelId="{E02FB3F9-AC78-4199-BA7B-FD61C14ACFA2}" type="presParOf" srcId="{9C693160-2B96-4189-9419-EADCFCF1B044}" destId="{2BAB8F02-ABC7-4369-BE77-5975D93A2F5D}"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1857D7-F14F-496D-93ED-3336F861BA10}">
      <dsp:nvSpPr>
        <dsp:cNvPr id="0" name=""/>
        <dsp:cNvSpPr/>
      </dsp:nvSpPr>
      <dsp:spPr>
        <a:xfrm>
          <a:off x="12372" y="0"/>
          <a:ext cx="1931764" cy="383711"/>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AU" sz="800" b="1" kern="1200">
              <a:effectLst/>
              <a:latin typeface="Calibri" panose="020F0502020204030204" pitchFamily="34" charset="0"/>
              <a:ea typeface="Calibri" panose="020F0502020204030204" pitchFamily="34" charset="0"/>
              <a:cs typeface="Arial" panose="020B0604020202020204" pitchFamily="34" charset="0"/>
            </a:rPr>
            <a:t>Partner and Advocate to Deliver Infrastructure for Casey and the Region </a:t>
          </a:r>
          <a:endParaRPr lang="en-AU" sz="800" kern="1200"/>
        </a:p>
      </dsp:txBody>
      <dsp:txXfrm>
        <a:off x="23611" y="11239"/>
        <a:ext cx="1909286" cy="361233"/>
      </dsp:txXfrm>
    </dsp:sp>
    <dsp:sp modelId="{3CFFCAF7-A584-4D5F-A059-9A51872B27AD}">
      <dsp:nvSpPr>
        <dsp:cNvPr id="0" name=""/>
        <dsp:cNvSpPr/>
      </dsp:nvSpPr>
      <dsp:spPr>
        <a:xfrm>
          <a:off x="205548" y="383711"/>
          <a:ext cx="196031" cy="818490"/>
        </a:xfrm>
        <a:custGeom>
          <a:avLst/>
          <a:gdLst/>
          <a:ahLst/>
          <a:cxnLst/>
          <a:rect l="0" t="0" r="0" b="0"/>
          <a:pathLst>
            <a:path>
              <a:moveTo>
                <a:pt x="0" y="0"/>
              </a:moveTo>
              <a:lnTo>
                <a:pt x="0" y="818490"/>
              </a:lnTo>
              <a:lnTo>
                <a:pt x="196031" y="81849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B04F3A-93F5-4C1F-81FE-AD316775360D}">
      <dsp:nvSpPr>
        <dsp:cNvPr id="0" name=""/>
        <dsp:cNvSpPr/>
      </dsp:nvSpPr>
      <dsp:spPr>
        <a:xfrm>
          <a:off x="401579" y="479233"/>
          <a:ext cx="1590358" cy="1445938"/>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Font typeface="Arial" panose="020B0604020202020204" pitchFamily="34" charset="0"/>
            <a:buNone/>
          </a:pPr>
          <a:r>
            <a:rPr lang="en-US" sz="700" i="0" kern="1200">
              <a:effectLst/>
              <a:latin typeface="Calibri"/>
              <a:ea typeface="Calibri" panose="020F0502020204030204" pitchFamily="34" charset="0"/>
              <a:cs typeface="Calibri"/>
            </a:rPr>
            <a:t>1.1 </a:t>
          </a:r>
          <a:r>
            <a:rPr lang="en-US" sz="700" b="0" i="0" kern="1200"/>
            <a:t>Focus advocacy for timely delivery of State and Federal Government and non-government infrastructure with a focus on: ​ </a:t>
          </a:r>
        </a:p>
        <a:p>
          <a:pPr marL="0" lvl="0" indent="0" algn="l" defTabSz="311150">
            <a:lnSpc>
              <a:spcPct val="90000"/>
            </a:lnSpc>
            <a:spcBef>
              <a:spcPct val="0"/>
            </a:spcBef>
            <a:spcAft>
              <a:spcPct val="35000"/>
            </a:spcAft>
            <a:buFont typeface="Arial" panose="020B0604020202020204" pitchFamily="34" charset="0"/>
            <a:buNone/>
          </a:pPr>
          <a:r>
            <a:rPr lang="en-US" sz="700" b="0" i="0" kern="1200"/>
            <a:t>- reducing congestion and improving public and active transport options </a:t>
          </a:r>
        </a:p>
        <a:p>
          <a:pPr marL="0" lvl="0" indent="0" algn="l" defTabSz="311150">
            <a:lnSpc>
              <a:spcPct val="90000"/>
            </a:lnSpc>
            <a:spcBef>
              <a:spcPct val="0"/>
            </a:spcBef>
            <a:spcAft>
              <a:spcPct val="35000"/>
            </a:spcAft>
            <a:buFont typeface="Arial" panose="020B0604020202020204" pitchFamily="34" charset="0"/>
            <a:buNone/>
          </a:pPr>
          <a:r>
            <a:rPr lang="en-US" sz="700" b="0" i="0" kern="1200"/>
            <a:t>- connecting Casey community to regional infrastructure i.e., South East Airport, Clyde Regional Park, Recycled Water Pipeline, Thompsons Road, Advanced Waste Plant, Dandenong Rectangular Stadium. </a:t>
          </a:r>
          <a:endParaRPr lang="en-AU" sz="700" i="0" kern="1200">
            <a:latin typeface="Calibri"/>
            <a:cs typeface="Calibri"/>
          </a:endParaRPr>
        </a:p>
      </dsp:txBody>
      <dsp:txXfrm>
        <a:off x="443929" y="521583"/>
        <a:ext cx="1505658" cy="1361238"/>
      </dsp:txXfrm>
    </dsp:sp>
    <dsp:sp modelId="{F6C89242-AAFE-493D-9F10-93D5A1DDD7BF}">
      <dsp:nvSpPr>
        <dsp:cNvPr id="0" name=""/>
        <dsp:cNvSpPr/>
      </dsp:nvSpPr>
      <dsp:spPr>
        <a:xfrm>
          <a:off x="205548" y="383711"/>
          <a:ext cx="196031" cy="1877419"/>
        </a:xfrm>
        <a:custGeom>
          <a:avLst/>
          <a:gdLst/>
          <a:ahLst/>
          <a:cxnLst/>
          <a:rect l="0" t="0" r="0" b="0"/>
          <a:pathLst>
            <a:path>
              <a:moveTo>
                <a:pt x="0" y="0"/>
              </a:moveTo>
              <a:lnTo>
                <a:pt x="0" y="1877419"/>
              </a:lnTo>
              <a:lnTo>
                <a:pt x="196031" y="187741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0C0EF4-CDA0-4707-84EE-725EBC135353}">
      <dsp:nvSpPr>
        <dsp:cNvPr id="0" name=""/>
        <dsp:cNvSpPr/>
      </dsp:nvSpPr>
      <dsp:spPr>
        <a:xfrm>
          <a:off x="401579" y="2020332"/>
          <a:ext cx="1562488" cy="481597"/>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sz="700" kern="1200">
              <a:effectLst/>
              <a:latin typeface="Calibri" panose="020F0502020204030204" pitchFamily="34" charset="0"/>
              <a:ea typeface="Calibri" panose="020F0502020204030204" pitchFamily="34" charset="0"/>
              <a:cs typeface="Calibri" panose="020F0502020204030204" pitchFamily="34" charset="0"/>
            </a:rPr>
            <a:t>1.2 Utilise innovative procurement and funding strategies to deliver and manage infrastructure more effectively</a:t>
          </a:r>
          <a:endParaRPr lang="en-AU" sz="700" kern="1200"/>
        </a:p>
      </dsp:txBody>
      <dsp:txXfrm>
        <a:off x="415684" y="2034437"/>
        <a:ext cx="1534278" cy="453387"/>
      </dsp:txXfrm>
    </dsp:sp>
    <dsp:sp modelId="{1D442257-A924-45DF-A11B-167F89EC76FB}">
      <dsp:nvSpPr>
        <dsp:cNvPr id="0" name=""/>
        <dsp:cNvSpPr/>
      </dsp:nvSpPr>
      <dsp:spPr>
        <a:xfrm>
          <a:off x="205548" y="383711"/>
          <a:ext cx="196031" cy="2429965"/>
        </a:xfrm>
        <a:custGeom>
          <a:avLst/>
          <a:gdLst/>
          <a:ahLst/>
          <a:cxnLst/>
          <a:rect l="0" t="0" r="0" b="0"/>
          <a:pathLst>
            <a:path>
              <a:moveTo>
                <a:pt x="0" y="0"/>
              </a:moveTo>
              <a:lnTo>
                <a:pt x="0" y="2429965"/>
              </a:lnTo>
              <a:lnTo>
                <a:pt x="196031" y="2429965"/>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D8B7E2-E3A8-4B44-9C48-5E317CC7DB72}">
      <dsp:nvSpPr>
        <dsp:cNvPr id="0" name=""/>
        <dsp:cNvSpPr/>
      </dsp:nvSpPr>
      <dsp:spPr>
        <a:xfrm>
          <a:off x="401579" y="2597090"/>
          <a:ext cx="1605516" cy="433172"/>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sz="700" kern="1200">
              <a:effectLst/>
              <a:latin typeface="Calibri" panose="020F0502020204030204" pitchFamily="34" charset="0"/>
              <a:ea typeface="Calibri" panose="020F0502020204030204" pitchFamily="34" charset="0"/>
              <a:cs typeface="Calibri" panose="020F0502020204030204" pitchFamily="34" charset="0"/>
            </a:rPr>
            <a:t>1.3 Partner with stakeholders to deliver, maintain, service, and manage our community infrastructure</a:t>
          </a:r>
          <a:endParaRPr lang="en-AU" sz="700" kern="1200"/>
        </a:p>
      </dsp:txBody>
      <dsp:txXfrm>
        <a:off x="414266" y="2609777"/>
        <a:ext cx="1580142" cy="407798"/>
      </dsp:txXfrm>
    </dsp:sp>
    <dsp:sp modelId="{CA1D3872-1FAC-4BE9-B0D8-0342F5C5C37A}">
      <dsp:nvSpPr>
        <dsp:cNvPr id="0" name=""/>
        <dsp:cNvSpPr/>
      </dsp:nvSpPr>
      <dsp:spPr>
        <a:xfrm>
          <a:off x="2113667" y="0"/>
          <a:ext cx="1895915" cy="383711"/>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AU" sz="800" b="1" kern="1200">
              <a:effectLst/>
              <a:latin typeface="Calibri" panose="020F0502020204030204" pitchFamily="34" charset="0"/>
              <a:ea typeface="Calibri" panose="020F0502020204030204" pitchFamily="34" charset="0"/>
              <a:cs typeface="Arial" panose="020B0604020202020204" pitchFamily="34" charset="0"/>
            </a:rPr>
            <a:t>Improve and Utilise Technology &amp; Digital Infrastructure</a:t>
          </a:r>
          <a:endParaRPr lang="en-AU" sz="800" kern="1200"/>
        </a:p>
      </dsp:txBody>
      <dsp:txXfrm>
        <a:off x="2124906" y="11239"/>
        <a:ext cx="1873437" cy="361233"/>
      </dsp:txXfrm>
    </dsp:sp>
    <dsp:sp modelId="{B9EAC960-122E-4093-8238-4D3B36CAE046}">
      <dsp:nvSpPr>
        <dsp:cNvPr id="0" name=""/>
        <dsp:cNvSpPr/>
      </dsp:nvSpPr>
      <dsp:spPr>
        <a:xfrm>
          <a:off x="2303259" y="383711"/>
          <a:ext cx="213237" cy="443968"/>
        </a:xfrm>
        <a:custGeom>
          <a:avLst/>
          <a:gdLst/>
          <a:ahLst/>
          <a:cxnLst/>
          <a:rect l="0" t="0" r="0" b="0"/>
          <a:pathLst>
            <a:path>
              <a:moveTo>
                <a:pt x="0" y="0"/>
              </a:moveTo>
              <a:lnTo>
                <a:pt x="0" y="443968"/>
              </a:lnTo>
              <a:lnTo>
                <a:pt x="213237" y="44396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93852A-3918-4CBF-A909-FEAD4E51EF11}">
      <dsp:nvSpPr>
        <dsp:cNvPr id="0" name=""/>
        <dsp:cNvSpPr/>
      </dsp:nvSpPr>
      <dsp:spPr>
        <a:xfrm>
          <a:off x="2516496" y="479233"/>
          <a:ext cx="1453764" cy="696893"/>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sz="700" kern="1200">
              <a:effectLst/>
              <a:latin typeface="Calibri" panose="020F0502020204030204" pitchFamily="34" charset="0"/>
              <a:ea typeface="Calibri" panose="020F0502020204030204" pitchFamily="34" charset="0"/>
              <a:cs typeface="Calibri" panose="020F0502020204030204" pitchFamily="34" charset="0"/>
            </a:rPr>
            <a:t>2.1 Create an integrated data and information platform to understand current and future service, demographic trends, and asset demands</a:t>
          </a:r>
          <a:endParaRPr lang="en-AU" sz="700" kern="1200"/>
        </a:p>
      </dsp:txBody>
      <dsp:txXfrm>
        <a:off x="2536907" y="499644"/>
        <a:ext cx="1412942" cy="656071"/>
      </dsp:txXfrm>
    </dsp:sp>
    <dsp:sp modelId="{F36FFD2C-0EFF-4A48-81CE-167303AA2739}">
      <dsp:nvSpPr>
        <dsp:cNvPr id="0" name=""/>
        <dsp:cNvSpPr/>
      </dsp:nvSpPr>
      <dsp:spPr>
        <a:xfrm>
          <a:off x="2303259" y="383711"/>
          <a:ext cx="213237" cy="1218179"/>
        </a:xfrm>
        <a:custGeom>
          <a:avLst/>
          <a:gdLst/>
          <a:ahLst/>
          <a:cxnLst/>
          <a:rect l="0" t="0" r="0" b="0"/>
          <a:pathLst>
            <a:path>
              <a:moveTo>
                <a:pt x="0" y="0"/>
              </a:moveTo>
              <a:lnTo>
                <a:pt x="0" y="1218179"/>
              </a:lnTo>
              <a:lnTo>
                <a:pt x="213237" y="121817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36352B-A3D5-4693-92AD-F5BCEE23D5DC}">
      <dsp:nvSpPr>
        <dsp:cNvPr id="0" name=""/>
        <dsp:cNvSpPr/>
      </dsp:nvSpPr>
      <dsp:spPr>
        <a:xfrm>
          <a:off x="2516496" y="1271287"/>
          <a:ext cx="1455500" cy="661207"/>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sz="700" kern="1200">
              <a:effectLst/>
              <a:latin typeface="Calibri" panose="020F0502020204030204" pitchFamily="34" charset="0"/>
              <a:ea typeface="Calibri" panose="020F0502020204030204" pitchFamily="34" charset="0"/>
              <a:cs typeface="Calibri" panose="020F0502020204030204" pitchFamily="34" charset="0"/>
            </a:rPr>
            <a:t>2.2 Utilise technology to monitor, evaluate and inform asset performance, management and decision making</a:t>
          </a:r>
          <a:endParaRPr lang="en-AU" sz="700" kern="1200"/>
        </a:p>
      </dsp:txBody>
      <dsp:txXfrm>
        <a:off x="2535862" y="1290653"/>
        <a:ext cx="1416768" cy="622475"/>
      </dsp:txXfrm>
    </dsp:sp>
    <dsp:sp modelId="{DCB71082-82FD-4BC1-A118-8D5B1F93BEAB}">
      <dsp:nvSpPr>
        <dsp:cNvPr id="0" name=""/>
        <dsp:cNvSpPr/>
      </dsp:nvSpPr>
      <dsp:spPr>
        <a:xfrm>
          <a:off x="2303259" y="383711"/>
          <a:ext cx="213237" cy="1888694"/>
        </a:xfrm>
        <a:custGeom>
          <a:avLst/>
          <a:gdLst/>
          <a:ahLst/>
          <a:cxnLst/>
          <a:rect l="0" t="0" r="0" b="0"/>
          <a:pathLst>
            <a:path>
              <a:moveTo>
                <a:pt x="0" y="0"/>
              </a:moveTo>
              <a:lnTo>
                <a:pt x="0" y="1888694"/>
              </a:lnTo>
              <a:lnTo>
                <a:pt x="213237" y="1888694"/>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93BA54-D358-4DDC-89DF-34E6F8FEB8CF}">
      <dsp:nvSpPr>
        <dsp:cNvPr id="0" name=""/>
        <dsp:cNvSpPr/>
      </dsp:nvSpPr>
      <dsp:spPr>
        <a:xfrm>
          <a:off x="2516496" y="2027655"/>
          <a:ext cx="1455500" cy="489499"/>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sz="700" kern="1200">
              <a:effectLst/>
              <a:latin typeface="Calibri" panose="020F0502020204030204" pitchFamily="34" charset="0"/>
              <a:ea typeface="Calibri" panose="020F0502020204030204" pitchFamily="34" charset="0"/>
              <a:cs typeface="Calibri" panose="020F0502020204030204" pitchFamily="34" charset="0"/>
            </a:rPr>
            <a:t>2.3 Use community feedback to support the future direction and promotion of infrastructure</a:t>
          </a:r>
          <a:endParaRPr lang="en-AU" sz="700" kern="1200"/>
        </a:p>
      </dsp:txBody>
      <dsp:txXfrm>
        <a:off x="2530833" y="2041992"/>
        <a:ext cx="1426826" cy="460825"/>
      </dsp:txXfrm>
    </dsp:sp>
    <dsp:sp modelId="{B8B64ED1-1856-4F1A-A746-BBA4E01C011E}">
      <dsp:nvSpPr>
        <dsp:cNvPr id="0" name=""/>
        <dsp:cNvSpPr/>
      </dsp:nvSpPr>
      <dsp:spPr>
        <a:xfrm>
          <a:off x="4242217" y="0"/>
          <a:ext cx="1939742" cy="383711"/>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AU" sz="800" b="1" kern="1200">
              <a:effectLst/>
              <a:latin typeface="Calibri" panose="020F0502020204030204" pitchFamily="34" charset="0"/>
              <a:ea typeface="Calibri" panose="020F0502020204030204" pitchFamily="34" charset="0"/>
              <a:cs typeface="Arial" panose="020B0604020202020204" pitchFamily="34" charset="0"/>
            </a:rPr>
            <a:t>Revitalise our Existing Infrastructure and Places</a:t>
          </a:r>
          <a:endParaRPr lang="en-AU" sz="800" kern="1200"/>
        </a:p>
      </dsp:txBody>
      <dsp:txXfrm>
        <a:off x="4253456" y="11239"/>
        <a:ext cx="1917264" cy="361233"/>
      </dsp:txXfrm>
    </dsp:sp>
    <dsp:sp modelId="{67A7FABA-0BA0-4F3F-88A0-33FC912E2FF1}">
      <dsp:nvSpPr>
        <dsp:cNvPr id="0" name=""/>
        <dsp:cNvSpPr/>
      </dsp:nvSpPr>
      <dsp:spPr>
        <a:xfrm>
          <a:off x="4436191" y="383711"/>
          <a:ext cx="175307" cy="530393"/>
        </a:xfrm>
        <a:custGeom>
          <a:avLst/>
          <a:gdLst/>
          <a:ahLst/>
          <a:cxnLst/>
          <a:rect l="0" t="0" r="0" b="0"/>
          <a:pathLst>
            <a:path>
              <a:moveTo>
                <a:pt x="0" y="0"/>
              </a:moveTo>
              <a:lnTo>
                <a:pt x="0" y="530393"/>
              </a:lnTo>
              <a:lnTo>
                <a:pt x="175307" y="530393"/>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E0CA0D-11CB-4BE8-9183-9D427CE7E325}">
      <dsp:nvSpPr>
        <dsp:cNvPr id="0" name=""/>
        <dsp:cNvSpPr/>
      </dsp:nvSpPr>
      <dsp:spPr>
        <a:xfrm>
          <a:off x="4611498" y="479233"/>
          <a:ext cx="1574048" cy="869743"/>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t" anchorCtr="0">
          <a:noAutofit/>
        </a:bodyPr>
        <a:lstStyle/>
        <a:p>
          <a:pPr marL="0" lvl="0" indent="0" algn="l" defTabSz="311150">
            <a:lnSpc>
              <a:spcPct val="90000"/>
            </a:lnSpc>
            <a:spcBef>
              <a:spcPct val="0"/>
            </a:spcBef>
            <a:spcAft>
              <a:spcPct val="35000"/>
            </a:spcAft>
            <a:buNone/>
          </a:pPr>
          <a:r>
            <a:rPr lang="en-US" sz="700" kern="1200">
              <a:effectLst/>
              <a:latin typeface="Calibri" panose="020F0502020204030204" pitchFamily="34" charset="0"/>
              <a:ea typeface="Calibri" panose="020F0502020204030204" pitchFamily="34" charset="0"/>
              <a:cs typeface="Calibri" panose="020F0502020204030204" pitchFamily="34" charset="0"/>
            </a:rPr>
            <a:t>3.1 Develop and implement place-based revitalisation strategies to unlock investment, facilitate economic growth and create great places for our community, prioritising Cranbourne, Narre Warren, Hampton Park, and Berwick Activity Centres</a:t>
          </a:r>
          <a:endParaRPr lang="en-AU" sz="700" kern="1200"/>
        </a:p>
      </dsp:txBody>
      <dsp:txXfrm>
        <a:off x="4636972" y="504707"/>
        <a:ext cx="1523100" cy="818795"/>
      </dsp:txXfrm>
    </dsp:sp>
    <dsp:sp modelId="{67598C4F-FB10-4EFE-AFD5-3DC90E91EC70}">
      <dsp:nvSpPr>
        <dsp:cNvPr id="0" name=""/>
        <dsp:cNvSpPr/>
      </dsp:nvSpPr>
      <dsp:spPr>
        <a:xfrm>
          <a:off x="4436191" y="383711"/>
          <a:ext cx="175307" cy="1448371"/>
        </a:xfrm>
        <a:custGeom>
          <a:avLst/>
          <a:gdLst/>
          <a:ahLst/>
          <a:cxnLst/>
          <a:rect l="0" t="0" r="0" b="0"/>
          <a:pathLst>
            <a:path>
              <a:moveTo>
                <a:pt x="0" y="0"/>
              </a:moveTo>
              <a:lnTo>
                <a:pt x="0" y="1448371"/>
              </a:lnTo>
              <a:lnTo>
                <a:pt x="175307" y="1448371"/>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FEA440-25B3-4BC2-A9FE-E45C820E28A6}">
      <dsp:nvSpPr>
        <dsp:cNvPr id="0" name=""/>
        <dsp:cNvSpPr/>
      </dsp:nvSpPr>
      <dsp:spPr>
        <a:xfrm>
          <a:off x="4611498" y="1444137"/>
          <a:ext cx="1585467" cy="775891"/>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311150">
            <a:lnSpc>
              <a:spcPct val="90000"/>
            </a:lnSpc>
            <a:spcBef>
              <a:spcPct val="0"/>
            </a:spcBef>
            <a:spcAft>
              <a:spcPct val="35000"/>
            </a:spcAft>
            <a:buNone/>
          </a:pPr>
          <a:r>
            <a:rPr lang="en-US" sz="700" kern="1200">
              <a:effectLst/>
              <a:latin typeface="Calibri" panose="020F0502020204030204" pitchFamily="34" charset="0"/>
              <a:ea typeface="Calibri" panose="020F0502020204030204" pitchFamily="34" charset="0"/>
              <a:cs typeface="Calibri" panose="020F0502020204030204" pitchFamily="34" charset="0"/>
            </a:rPr>
            <a:t>3.2 Effectively manage the lifecycle of infrastructure to ensure it is adapting to community needs, is fit for purpose, service standards are consistent, rationalised as appropriate, and our resources are utilised efficiently</a:t>
          </a:r>
          <a:endParaRPr lang="en-AU" sz="700" kern="1200"/>
        </a:p>
      </dsp:txBody>
      <dsp:txXfrm>
        <a:off x="4634223" y="1466862"/>
        <a:ext cx="1540017" cy="730441"/>
      </dsp:txXfrm>
    </dsp:sp>
    <dsp:sp modelId="{E96E91F2-45C5-4C6F-B83D-68F7E7D0C19C}">
      <dsp:nvSpPr>
        <dsp:cNvPr id="0" name=""/>
        <dsp:cNvSpPr/>
      </dsp:nvSpPr>
      <dsp:spPr>
        <a:xfrm>
          <a:off x="4436191" y="383711"/>
          <a:ext cx="175307" cy="2268696"/>
        </a:xfrm>
        <a:custGeom>
          <a:avLst/>
          <a:gdLst/>
          <a:ahLst/>
          <a:cxnLst/>
          <a:rect l="0" t="0" r="0" b="0"/>
          <a:pathLst>
            <a:path>
              <a:moveTo>
                <a:pt x="0" y="0"/>
              </a:moveTo>
              <a:lnTo>
                <a:pt x="0" y="2268696"/>
              </a:lnTo>
              <a:lnTo>
                <a:pt x="175307" y="226869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464BB0-5E5D-4CA1-8360-926242837361}">
      <dsp:nvSpPr>
        <dsp:cNvPr id="0" name=""/>
        <dsp:cNvSpPr/>
      </dsp:nvSpPr>
      <dsp:spPr>
        <a:xfrm>
          <a:off x="4611498" y="2315189"/>
          <a:ext cx="1584791" cy="674435"/>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311150">
            <a:lnSpc>
              <a:spcPct val="90000"/>
            </a:lnSpc>
            <a:spcBef>
              <a:spcPct val="0"/>
            </a:spcBef>
            <a:spcAft>
              <a:spcPct val="35000"/>
            </a:spcAft>
            <a:buNone/>
          </a:pPr>
          <a:r>
            <a:rPr lang="en-US" sz="700" kern="1200">
              <a:effectLst/>
              <a:latin typeface="Calibri" panose="020F0502020204030204" pitchFamily="34" charset="0"/>
              <a:ea typeface="Calibri" panose="020F0502020204030204" pitchFamily="34" charset="0"/>
              <a:cs typeface="Calibri" panose="020F0502020204030204" pitchFamily="34" charset="0"/>
            </a:rPr>
            <a:t>3.3 Rebalance the capital works prioritisation criteria to invest in upgrades, renewal, redevelopment or gaps in infrastructure to transform our existing infrastructure and places</a:t>
          </a:r>
          <a:endParaRPr lang="en-AU" sz="700" kern="1200"/>
        </a:p>
      </dsp:txBody>
      <dsp:txXfrm>
        <a:off x="4631252" y="2334943"/>
        <a:ext cx="1545283" cy="634927"/>
      </dsp:txXfrm>
    </dsp:sp>
    <dsp:sp modelId="{EBA847BA-77B4-40F1-8CAA-1668F37BE05B}">
      <dsp:nvSpPr>
        <dsp:cNvPr id="0" name=""/>
        <dsp:cNvSpPr/>
      </dsp:nvSpPr>
      <dsp:spPr>
        <a:xfrm>
          <a:off x="4436191" y="383711"/>
          <a:ext cx="175307" cy="2924708"/>
        </a:xfrm>
        <a:custGeom>
          <a:avLst/>
          <a:gdLst/>
          <a:ahLst/>
          <a:cxnLst/>
          <a:rect l="0" t="0" r="0" b="0"/>
          <a:pathLst>
            <a:path>
              <a:moveTo>
                <a:pt x="0" y="0"/>
              </a:moveTo>
              <a:lnTo>
                <a:pt x="0" y="2924708"/>
              </a:lnTo>
              <a:lnTo>
                <a:pt x="175307" y="292470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DB5CFE-5423-4E23-BDC4-AE2636510AF4}">
      <dsp:nvSpPr>
        <dsp:cNvPr id="0" name=""/>
        <dsp:cNvSpPr/>
      </dsp:nvSpPr>
      <dsp:spPr>
        <a:xfrm>
          <a:off x="4611498" y="3084785"/>
          <a:ext cx="1288943" cy="447267"/>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sz="700" kern="1200">
              <a:effectLst/>
              <a:latin typeface="Calibri" panose="020F0502020204030204" pitchFamily="34" charset="0"/>
              <a:ea typeface="Calibri" panose="020F0502020204030204" pitchFamily="34" charset="0"/>
              <a:cs typeface="Calibri" panose="020F0502020204030204" pitchFamily="34" charset="0"/>
            </a:rPr>
            <a:t>3.4 Deliberately invest in a pipeline of infrastructure to be project ready</a:t>
          </a:r>
          <a:endParaRPr lang="en-AU" sz="700" kern="1200"/>
        </a:p>
      </dsp:txBody>
      <dsp:txXfrm>
        <a:off x="4624598" y="3097885"/>
        <a:ext cx="1262743" cy="421067"/>
      </dsp:txXfrm>
    </dsp:sp>
    <dsp:sp modelId="{9B31FD2C-237E-4919-BEF7-EFBE4502D056}">
      <dsp:nvSpPr>
        <dsp:cNvPr id="0" name=""/>
        <dsp:cNvSpPr/>
      </dsp:nvSpPr>
      <dsp:spPr>
        <a:xfrm>
          <a:off x="6355944" y="0"/>
          <a:ext cx="1828336" cy="383711"/>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US" sz="800" b="1" kern="1200">
              <a:effectLst/>
              <a:latin typeface="Calibri" panose="020F0502020204030204" pitchFamily="34" charset="0"/>
              <a:ea typeface="Calibri" panose="020F0502020204030204" pitchFamily="34" charset="0"/>
              <a:cs typeface="Calibri" panose="020F0502020204030204" pitchFamily="34" charset="0"/>
            </a:rPr>
            <a:t>Deliver Sustainable and Resilient Infrastructure</a:t>
          </a:r>
          <a:endParaRPr lang="en-AU" sz="800" kern="1200"/>
        </a:p>
      </dsp:txBody>
      <dsp:txXfrm>
        <a:off x="6367183" y="11239"/>
        <a:ext cx="1805858" cy="361233"/>
      </dsp:txXfrm>
    </dsp:sp>
    <dsp:sp modelId="{830A4078-DA41-43D3-910E-E92703111504}">
      <dsp:nvSpPr>
        <dsp:cNvPr id="0" name=""/>
        <dsp:cNvSpPr/>
      </dsp:nvSpPr>
      <dsp:spPr>
        <a:xfrm>
          <a:off x="6538778" y="383711"/>
          <a:ext cx="180504" cy="344334"/>
        </a:xfrm>
        <a:custGeom>
          <a:avLst/>
          <a:gdLst/>
          <a:ahLst/>
          <a:cxnLst/>
          <a:rect l="0" t="0" r="0" b="0"/>
          <a:pathLst>
            <a:path>
              <a:moveTo>
                <a:pt x="0" y="0"/>
              </a:moveTo>
              <a:lnTo>
                <a:pt x="0" y="344334"/>
              </a:lnTo>
              <a:lnTo>
                <a:pt x="180504" y="344334"/>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02F1AD-273D-41FE-9400-0E9ACFDB050E}">
      <dsp:nvSpPr>
        <dsp:cNvPr id="0" name=""/>
        <dsp:cNvSpPr/>
      </dsp:nvSpPr>
      <dsp:spPr>
        <a:xfrm>
          <a:off x="6719282" y="479233"/>
          <a:ext cx="1420712" cy="497626"/>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sz="700" kern="1200">
              <a:effectLst/>
              <a:latin typeface="Calibri" panose="020F0502020204030204" pitchFamily="34" charset="0"/>
              <a:ea typeface="Calibri" panose="020F0502020204030204" pitchFamily="34" charset="0"/>
              <a:cs typeface="Calibri" panose="020F0502020204030204" pitchFamily="34" charset="0"/>
            </a:rPr>
            <a:t>4.1 Deliver infrastructure that is carbon neutral and supports a circular economy</a:t>
          </a:r>
          <a:endParaRPr lang="en-AU" sz="700" kern="1200"/>
        </a:p>
      </dsp:txBody>
      <dsp:txXfrm>
        <a:off x="6733857" y="493808"/>
        <a:ext cx="1391562" cy="468476"/>
      </dsp:txXfrm>
    </dsp:sp>
    <dsp:sp modelId="{A9095F55-5DC0-4122-B5B7-65849DE3087F}">
      <dsp:nvSpPr>
        <dsp:cNvPr id="0" name=""/>
        <dsp:cNvSpPr/>
      </dsp:nvSpPr>
      <dsp:spPr>
        <a:xfrm>
          <a:off x="6538778" y="383711"/>
          <a:ext cx="180504" cy="980113"/>
        </a:xfrm>
        <a:custGeom>
          <a:avLst/>
          <a:gdLst/>
          <a:ahLst/>
          <a:cxnLst/>
          <a:rect l="0" t="0" r="0" b="0"/>
          <a:pathLst>
            <a:path>
              <a:moveTo>
                <a:pt x="0" y="0"/>
              </a:moveTo>
              <a:lnTo>
                <a:pt x="0" y="980113"/>
              </a:lnTo>
              <a:lnTo>
                <a:pt x="180504" y="980113"/>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EFAB2B-8225-4C0A-ABF0-B99C91493608}">
      <dsp:nvSpPr>
        <dsp:cNvPr id="0" name=""/>
        <dsp:cNvSpPr/>
      </dsp:nvSpPr>
      <dsp:spPr>
        <a:xfrm>
          <a:off x="6719282" y="1072020"/>
          <a:ext cx="1451755" cy="583609"/>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sz="700" kern="1200">
              <a:effectLst/>
              <a:latin typeface="Calibri" panose="020F0502020204030204" pitchFamily="34" charset="0"/>
              <a:ea typeface="Calibri" panose="020F0502020204030204" pitchFamily="34" charset="0"/>
              <a:cs typeface="Calibri" panose="020F0502020204030204" pitchFamily="34" charset="0"/>
            </a:rPr>
            <a:t>4.2 Ensure infrastructure is resilient to the impacts of climate change with a focus on stormwater, foreshore and urban forest</a:t>
          </a:r>
          <a:endParaRPr lang="en-AU" sz="700" kern="1200"/>
        </a:p>
      </dsp:txBody>
      <dsp:txXfrm>
        <a:off x="6736375" y="1089113"/>
        <a:ext cx="1417569" cy="549423"/>
      </dsp:txXfrm>
    </dsp:sp>
    <dsp:sp modelId="{EB6EBD5A-C704-45D5-BFDC-89AF46D361D4}">
      <dsp:nvSpPr>
        <dsp:cNvPr id="0" name=""/>
        <dsp:cNvSpPr/>
      </dsp:nvSpPr>
      <dsp:spPr>
        <a:xfrm>
          <a:off x="6538778" y="383711"/>
          <a:ext cx="180504" cy="1685710"/>
        </a:xfrm>
        <a:custGeom>
          <a:avLst/>
          <a:gdLst/>
          <a:ahLst/>
          <a:cxnLst/>
          <a:rect l="0" t="0" r="0" b="0"/>
          <a:pathLst>
            <a:path>
              <a:moveTo>
                <a:pt x="0" y="0"/>
              </a:moveTo>
              <a:lnTo>
                <a:pt x="0" y="1685710"/>
              </a:lnTo>
              <a:lnTo>
                <a:pt x="180504" y="168571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D4ABF1-C5EC-4A00-A5B0-0F080255E5E8}">
      <dsp:nvSpPr>
        <dsp:cNvPr id="0" name=""/>
        <dsp:cNvSpPr/>
      </dsp:nvSpPr>
      <dsp:spPr>
        <a:xfrm>
          <a:off x="6719282" y="1750790"/>
          <a:ext cx="1482170" cy="637261"/>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sz="700" kern="1200">
              <a:effectLst/>
              <a:latin typeface="Calibri" panose="020F0502020204030204" pitchFamily="34" charset="0"/>
              <a:ea typeface="Calibri" panose="020F0502020204030204" pitchFamily="34" charset="0"/>
              <a:cs typeface="Calibri" panose="020F0502020204030204" pitchFamily="34" charset="0"/>
            </a:rPr>
            <a:t>4.3 Create a city that is at the forefront of integrated green and blue infrastructure within the urban realm</a:t>
          </a:r>
          <a:endParaRPr lang="en-AU" sz="700" kern="1200"/>
        </a:p>
      </dsp:txBody>
      <dsp:txXfrm>
        <a:off x="6737947" y="1769455"/>
        <a:ext cx="1444840" cy="599931"/>
      </dsp:txXfrm>
    </dsp:sp>
    <dsp:sp modelId="{7B437F07-6995-4909-8067-BF2E039DDA30}">
      <dsp:nvSpPr>
        <dsp:cNvPr id="0" name=""/>
        <dsp:cNvSpPr/>
      </dsp:nvSpPr>
      <dsp:spPr>
        <a:xfrm>
          <a:off x="6538778" y="383711"/>
          <a:ext cx="180504" cy="2480333"/>
        </a:xfrm>
        <a:custGeom>
          <a:avLst/>
          <a:gdLst/>
          <a:ahLst/>
          <a:cxnLst/>
          <a:rect l="0" t="0" r="0" b="0"/>
          <a:pathLst>
            <a:path>
              <a:moveTo>
                <a:pt x="0" y="0"/>
              </a:moveTo>
              <a:lnTo>
                <a:pt x="0" y="2480333"/>
              </a:lnTo>
              <a:lnTo>
                <a:pt x="180504" y="2480333"/>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7B299B-DFC1-45E8-BA96-30063A5D6408}">
      <dsp:nvSpPr>
        <dsp:cNvPr id="0" name=""/>
        <dsp:cNvSpPr/>
      </dsp:nvSpPr>
      <dsp:spPr>
        <a:xfrm>
          <a:off x="6719282" y="2483213"/>
          <a:ext cx="1473199" cy="761663"/>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sz="700" kern="1200">
              <a:effectLst/>
              <a:latin typeface="Calibri" panose="020F0502020204030204" pitchFamily="34" charset="0"/>
              <a:ea typeface="Calibri" panose="020F0502020204030204" pitchFamily="34" charset="0"/>
              <a:cs typeface="Calibri" panose="020F0502020204030204" pitchFamily="34" charset="0"/>
            </a:rPr>
            <a:t>4.4 Be future focused in trialing different ways to deliver infrastructure through material selection, interim and modular facilities, earlier delivery, using facilities owned by others</a:t>
          </a:r>
          <a:endParaRPr lang="en-AU" sz="700" kern="1200"/>
        </a:p>
      </dsp:txBody>
      <dsp:txXfrm>
        <a:off x="6741590" y="2505521"/>
        <a:ext cx="1428583" cy="7170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1857D7-F14F-496D-93ED-3336F861BA10}">
      <dsp:nvSpPr>
        <dsp:cNvPr id="0" name=""/>
        <dsp:cNvSpPr/>
      </dsp:nvSpPr>
      <dsp:spPr>
        <a:xfrm>
          <a:off x="0" y="70341"/>
          <a:ext cx="1235173" cy="31138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AU" sz="800" b="1" kern="1200"/>
            <a:t>Be investment ready</a:t>
          </a:r>
          <a:endParaRPr lang="en-AU" sz="800" kern="1200"/>
        </a:p>
      </dsp:txBody>
      <dsp:txXfrm>
        <a:off x="9120" y="79461"/>
        <a:ext cx="1216933" cy="293149"/>
      </dsp:txXfrm>
    </dsp:sp>
    <dsp:sp modelId="{3CFFCAF7-A584-4D5F-A059-9A51872B27AD}">
      <dsp:nvSpPr>
        <dsp:cNvPr id="0" name=""/>
        <dsp:cNvSpPr/>
      </dsp:nvSpPr>
      <dsp:spPr>
        <a:xfrm>
          <a:off x="123517" y="381730"/>
          <a:ext cx="128222" cy="547332"/>
        </a:xfrm>
        <a:custGeom>
          <a:avLst/>
          <a:gdLst/>
          <a:ahLst/>
          <a:cxnLst/>
          <a:rect l="0" t="0" r="0" b="0"/>
          <a:pathLst>
            <a:path>
              <a:moveTo>
                <a:pt x="0" y="0"/>
              </a:moveTo>
              <a:lnTo>
                <a:pt x="0" y="547332"/>
              </a:lnTo>
              <a:lnTo>
                <a:pt x="128222" y="547332"/>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B04F3A-93F5-4C1F-81FE-AD316775360D}">
      <dsp:nvSpPr>
        <dsp:cNvPr id="0" name=""/>
        <dsp:cNvSpPr/>
      </dsp:nvSpPr>
      <dsp:spPr>
        <a:xfrm>
          <a:off x="251739" y="487288"/>
          <a:ext cx="1164058" cy="883549"/>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AU" sz="700" kern="1200"/>
            <a:t>1.1. Establish and maintain investment facilitation and business development services that will support Casey businesses and prospective investors navigate government processes with ease</a:t>
          </a:r>
        </a:p>
      </dsp:txBody>
      <dsp:txXfrm>
        <a:off x="277617" y="513166"/>
        <a:ext cx="1112302" cy="831793"/>
      </dsp:txXfrm>
    </dsp:sp>
    <dsp:sp modelId="{F6C89242-AAFE-493D-9F10-93D5A1DDD7BF}">
      <dsp:nvSpPr>
        <dsp:cNvPr id="0" name=""/>
        <dsp:cNvSpPr/>
      </dsp:nvSpPr>
      <dsp:spPr>
        <a:xfrm>
          <a:off x="123517" y="381730"/>
          <a:ext cx="128222" cy="1360679"/>
        </a:xfrm>
        <a:custGeom>
          <a:avLst/>
          <a:gdLst/>
          <a:ahLst/>
          <a:cxnLst/>
          <a:rect l="0" t="0" r="0" b="0"/>
          <a:pathLst>
            <a:path>
              <a:moveTo>
                <a:pt x="0" y="0"/>
              </a:moveTo>
              <a:lnTo>
                <a:pt x="0" y="1360679"/>
              </a:lnTo>
              <a:lnTo>
                <a:pt x="128222" y="136067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0C0EF4-CDA0-4707-84EE-725EBC135353}">
      <dsp:nvSpPr>
        <dsp:cNvPr id="0" name=""/>
        <dsp:cNvSpPr/>
      </dsp:nvSpPr>
      <dsp:spPr>
        <a:xfrm>
          <a:off x="251739" y="1448062"/>
          <a:ext cx="1157020" cy="588695"/>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AU" sz="700" kern="1200"/>
            <a:t>1.2</a:t>
          </a:r>
          <a:r>
            <a:rPr lang="en-AU" sz="700" b="0" kern="1200"/>
            <a:t>. Investigate how Council can attract new businesses and establish partnerships to increase investment and infrastructure </a:t>
          </a:r>
        </a:p>
      </dsp:txBody>
      <dsp:txXfrm>
        <a:off x="268981" y="1465304"/>
        <a:ext cx="1122536" cy="554211"/>
      </dsp:txXfrm>
    </dsp:sp>
    <dsp:sp modelId="{61CFFE47-E642-4768-B330-DCF636E509D3}">
      <dsp:nvSpPr>
        <dsp:cNvPr id="0" name=""/>
        <dsp:cNvSpPr/>
      </dsp:nvSpPr>
      <dsp:spPr>
        <a:xfrm>
          <a:off x="123517" y="381730"/>
          <a:ext cx="128222" cy="2069323"/>
        </a:xfrm>
        <a:custGeom>
          <a:avLst/>
          <a:gdLst/>
          <a:ahLst/>
          <a:cxnLst/>
          <a:rect l="0" t="0" r="0" b="0"/>
          <a:pathLst>
            <a:path>
              <a:moveTo>
                <a:pt x="0" y="0"/>
              </a:moveTo>
              <a:lnTo>
                <a:pt x="0" y="2069323"/>
              </a:lnTo>
              <a:lnTo>
                <a:pt x="128222" y="2069323"/>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DAEA8F-4791-4B18-8F00-E08837E96B03}">
      <dsp:nvSpPr>
        <dsp:cNvPr id="0" name=""/>
        <dsp:cNvSpPr/>
      </dsp:nvSpPr>
      <dsp:spPr>
        <a:xfrm>
          <a:off x="251739" y="2113983"/>
          <a:ext cx="1152340" cy="674143"/>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AU" sz="700" kern="1200"/>
            <a:t>1.3. Increase transparency and quality of data across the organisation to enable more informed, real time decisions by Council and the community</a:t>
          </a:r>
        </a:p>
      </dsp:txBody>
      <dsp:txXfrm>
        <a:off x="271484" y="2133728"/>
        <a:ext cx="1112850" cy="634653"/>
      </dsp:txXfrm>
    </dsp:sp>
    <dsp:sp modelId="{CA1D3872-1FAC-4BE9-B0D8-0342F5C5C37A}">
      <dsp:nvSpPr>
        <dsp:cNvPr id="0" name=""/>
        <dsp:cNvSpPr/>
      </dsp:nvSpPr>
      <dsp:spPr>
        <a:xfrm>
          <a:off x="1585396" y="63307"/>
          <a:ext cx="1285561" cy="408140"/>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AU" sz="800" b="1" kern="1200"/>
            <a:t>Revitalise and preserve employment land and places</a:t>
          </a:r>
          <a:endParaRPr lang="en-AU" sz="800" kern="1200"/>
        </a:p>
      </dsp:txBody>
      <dsp:txXfrm>
        <a:off x="1597350" y="75261"/>
        <a:ext cx="1261653" cy="384232"/>
      </dsp:txXfrm>
    </dsp:sp>
    <dsp:sp modelId="{B9EAC960-122E-4093-8238-4D3B36CAE046}">
      <dsp:nvSpPr>
        <dsp:cNvPr id="0" name=""/>
        <dsp:cNvSpPr/>
      </dsp:nvSpPr>
      <dsp:spPr>
        <a:xfrm>
          <a:off x="1713952" y="471447"/>
          <a:ext cx="113407" cy="532575"/>
        </a:xfrm>
        <a:custGeom>
          <a:avLst/>
          <a:gdLst/>
          <a:ahLst/>
          <a:cxnLst/>
          <a:rect l="0" t="0" r="0" b="0"/>
          <a:pathLst>
            <a:path>
              <a:moveTo>
                <a:pt x="0" y="0"/>
              </a:moveTo>
              <a:lnTo>
                <a:pt x="0" y="532575"/>
              </a:lnTo>
              <a:lnTo>
                <a:pt x="113407" y="53257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93852A-3918-4CBF-A909-FEAD4E51EF11}">
      <dsp:nvSpPr>
        <dsp:cNvPr id="0" name=""/>
        <dsp:cNvSpPr/>
      </dsp:nvSpPr>
      <dsp:spPr>
        <a:xfrm>
          <a:off x="1827360" y="584038"/>
          <a:ext cx="1061899" cy="839970"/>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AU" sz="700" kern="1200"/>
            <a:t>2.1. Develop and implement place-based revitalisation strategies to unlock investment, facilitate economic growth and create great places for our community</a:t>
          </a:r>
        </a:p>
      </dsp:txBody>
      <dsp:txXfrm>
        <a:off x="1851962" y="608640"/>
        <a:ext cx="1012695" cy="790766"/>
      </dsp:txXfrm>
    </dsp:sp>
    <dsp:sp modelId="{F36FFD2C-0EFF-4A48-81CE-167303AA2739}">
      <dsp:nvSpPr>
        <dsp:cNvPr id="0" name=""/>
        <dsp:cNvSpPr/>
      </dsp:nvSpPr>
      <dsp:spPr>
        <a:xfrm>
          <a:off x="1713952" y="471447"/>
          <a:ext cx="113407" cy="1494136"/>
        </a:xfrm>
        <a:custGeom>
          <a:avLst/>
          <a:gdLst/>
          <a:ahLst/>
          <a:cxnLst/>
          <a:rect l="0" t="0" r="0" b="0"/>
          <a:pathLst>
            <a:path>
              <a:moveTo>
                <a:pt x="0" y="0"/>
              </a:moveTo>
              <a:lnTo>
                <a:pt x="0" y="1494136"/>
              </a:lnTo>
              <a:lnTo>
                <a:pt x="113407" y="149413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36352B-A3D5-4693-92AD-F5BCEE23D5DC}">
      <dsp:nvSpPr>
        <dsp:cNvPr id="0" name=""/>
        <dsp:cNvSpPr/>
      </dsp:nvSpPr>
      <dsp:spPr>
        <a:xfrm>
          <a:off x="1827360" y="1501233"/>
          <a:ext cx="1109632" cy="928701"/>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AU" sz="700" kern="1200"/>
            <a:t>2.2. Engage and partner with landowners, developers, neighbouring councils, and state government to deliver connected, timely, and sufficient supply of employment land</a:t>
          </a:r>
        </a:p>
      </dsp:txBody>
      <dsp:txXfrm>
        <a:off x="1854561" y="1528434"/>
        <a:ext cx="1055230" cy="874299"/>
      </dsp:txXfrm>
    </dsp:sp>
    <dsp:sp modelId="{DCB71082-82FD-4BC1-A118-8D5B1F93BEAB}">
      <dsp:nvSpPr>
        <dsp:cNvPr id="0" name=""/>
        <dsp:cNvSpPr/>
      </dsp:nvSpPr>
      <dsp:spPr>
        <a:xfrm>
          <a:off x="1713952" y="471447"/>
          <a:ext cx="113407" cy="2455697"/>
        </a:xfrm>
        <a:custGeom>
          <a:avLst/>
          <a:gdLst/>
          <a:ahLst/>
          <a:cxnLst/>
          <a:rect l="0" t="0" r="0" b="0"/>
          <a:pathLst>
            <a:path>
              <a:moveTo>
                <a:pt x="0" y="0"/>
              </a:moveTo>
              <a:lnTo>
                <a:pt x="0" y="2455697"/>
              </a:lnTo>
              <a:lnTo>
                <a:pt x="113407" y="2455697"/>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93BA54-D358-4DDC-89DF-34E6F8FEB8CF}">
      <dsp:nvSpPr>
        <dsp:cNvPr id="0" name=""/>
        <dsp:cNvSpPr/>
      </dsp:nvSpPr>
      <dsp:spPr>
        <a:xfrm>
          <a:off x="1827360" y="2507160"/>
          <a:ext cx="1106464" cy="839970"/>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AU" sz="700" kern="1200"/>
            <a:t>2.3. Support local businesses and organisations to create ‘remote work’ friendly places at home or in local neighbourhoods that retains people working from Casey</a:t>
          </a:r>
        </a:p>
      </dsp:txBody>
      <dsp:txXfrm>
        <a:off x="1851962" y="2531762"/>
        <a:ext cx="1057260" cy="790766"/>
      </dsp:txXfrm>
    </dsp:sp>
    <dsp:sp modelId="{B8B64ED1-1856-4F1A-A746-BBA4E01C011E}">
      <dsp:nvSpPr>
        <dsp:cNvPr id="0" name=""/>
        <dsp:cNvSpPr/>
      </dsp:nvSpPr>
      <dsp:spPr>
        <a:xfrm>
          <a:off x="3025408" y="62260"/>
          <a:ext cx="1574141" cy="31138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AU" sz="800" b="1" kern="1200"/>
            <a:t>Innovate current strategic sectors and grow emerging sectors</a:t>
          </a:r>
          <a:endParaRPr lang="en-AU" sz="800" kern="1200"/>
        </a:p>
      </dsp:txBody>
      <dsp:txXfrm>
        <a:off x="3034528" y="71380"/>
        <a:ext cx="1555901" cy="293149"/>
      </dsp:txXfrm>
    </dsp:sp>
    <dsp:sp modelId="{67A7FABA-0BA0-4F3F-88A0-33FC912E2FF1}">
      <dsp:nvSpPr>
        <dsp:cNvPr id="0" name=""/>
        <dsp:cNvSpPr/>
      </dsp:nvSpPr>
      <dsp:spPr>
        <a:xfrm>
          <a:off x="3182822" y="373649"/>
          <a:ext cx="142265" cy="320428"/>
        </a:xfrm>
        <a:custGeom>
          <a:avLst/>
          <a:gdLst/>
          <a:ahLst/>
          <a:cxnLst/>
          <a:rect l="0" t="0" r="0" b="0"/>
          <a:pathLst>
            <a:path>
              <a:moveTo>
                <a:pt x="0" y="0"/>
              </a:moveTo>
              <a:lnTo>
                <a:pt x="0" y="320428"/>
              </a:lnTo>
              <a:lnTo>
                <a:pt x="142265" y="32042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E0CA0D-11CB-4BE8-9183-9D427CE7E325}">
      <dsp:nvSpPr>
        <dsp:cNvPr id="0" name=""/>
        <dsp:cNvSpPr/>
      </dsp:nvSpPr>
      <dsp:spPr>
        <a:xfrm>
          <a:off x="3325087" y="487288"/>
          <a:ext cx="1368476" cy="413579"/>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t" anchorCtr="0">
          <a:noAutofit/>
        </a:bodyPr>
        <a:lstStyle/>
        <a:p>
          <a:pPr marL="0" lvl="0" indent="0" algn="l" defTabSz="311150">
            <a:lnSpc>
              <a:spcPct val="90000"/>
            </a:lnSpc>
            <a:spcBef>
              <a:spcPct val="0"/>
            </a:spcBef>
            <a:spcAft>
              <a:spcPct val="35000"/>
            </a:spcAft>
            <a:buNone/>
          </a:pPr>
          <a:r>
            <a:rPr lang="en-AU" sz="700" kern="1200"/>
            <a:t>3.1. Foster an innovation, entrepreneurship and start-up ecosystem that increases business resilience</a:t>
          </a:r>
        </a:p>
      </dsp:txBody>
      <dsp:txXfrm>
        <a:off x="3337200" y="499401"/>
        <a:ext cx="1344250" cy="389353"/>
      </dsp:txXfrm>
    </dsp:sp>
    <dsp:sp modelId="{67598C4F-FB10-4EFE-AFD5-3DC90E91EC70}">
      <dsp:nvSpPr>
        <dsp:cNvPr id="0" name=""/>
        <dsp:cNvSpPr/>
      </dsp:nvSpPr>
      <dsp:spPr>
        <a:xfrm>
          <a:off x="3182822" y="373649"/>
          <a:ext cx="142265" cy="868455"/>
        </a:xfrm>
        <a:custGeom>
          <a:avLst/>
          <a:gdLst/>
          <a:ahLst/>
          <a:cxnLst/>
          <a:rect l="0" t="0" r="0" b="0"/>
          <a:pathLst>
            <a:path>
              <a:moveTo>
                <a:pt x="0" y="0"/>
              </a:moveTo>
              <a:lnTo>
                <a:pt x="0" y="868455"/>
              </a:lnTo>
              <a:lnTo>
                <a:pt x="142265" y="86845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FEA440-25B3-4BC2-A9FE-E45C820E28A6}">
      <dsp:nvSpPr>
        <dsp:cNvPr id="0" name=""/>
        <dsp:cNvSpPr/>
      </dsp:nvSpPr>
      <dsp:spPr>
        <a:xfrm>
          <a:off x="3325087" y="978093"/>
          <a:ext cx="1429786" cy="528024"/>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311150">
            <a:lnSpc>
              <a:spcPct val="90000"/>
            </a:lnSpc>
            <a:spcBef>
              <a:spcPct val="0"/>
            </a:spcBef>
            <a:spcAft>
              <a:spcPct val="35000"/>
            </a:spcAft>
            <a:buNone/>
          </a:pPr>
          <a:r>
            <a:rPr lang="en-AU" sz="700" kern="1200"/>
            <a:t>3.2. Support growth of emerging technology sectors, including biotech, </a:t>
          </a:r>
          <a:r>
            <a:rPr lang="en-AU" sz="700" kern="1200" err="1"/>
            <a:t>medtech</a:t>
          </a:r>
          <a:r>
            <a:rPr lang="en-AU" sz="700" kern="1200"/>
            <a:t>, climate infrastructure, engineering, and advanced manufacturing</a:t>
          </a:r>
        </a:p>
      </dsp:txBody>
      <dsp:txXfrm>
        <a:off x="3340552" y="993558"/>
        <a:ext cx="1398856" cy="497094"/>
      </dsp:txXfrm>
    </dsp:sp>
    <dsp:sp modelId="{E96E91F2-45C5-4C6F-B83D-68F7E7D0C19C}">
      <dsp:nvSpPr>
        <dsp:cNvPr id="0" name=""/>
        <dsp:cNvSpPr/>
      </dsp:nvSpPr>
      <dsp:spPr>
        <a:xfrm>
          <a:off x="3182822" y="373649"/>
          <a:ext cx="142265" cy="1532746"/>
        </a:xfrm>
        <a:custGeom>
          <a:avLst/>
          <a:gdLst/>
          <a:ahLst/>
          <a:cxnLst/>
          <a:rect l="0" t="0" r="0" b="0"/>
          <a:pathLst>
            <a:path>
              <a:moveTo>
                <a:pt x="0" y="0"/>
              </a:moveTo>
              <a:lnTo>
                <a:pt x="0" y="1532746"/>
              </a:lnTo>
              <a:lnTo>
                <a:pt x="142265" y="153274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464BB0-5E5D-4CA1-8360-926242837361}">
      <dsp:nvSpPr>
        <dsp:cNvPr id="0" name=""/>
        <dsp:cNvSpPr/>
      </dsp:nvSpPr>
      <dsp:spPr>
        <a:xfrm>
          <a:off x="3325087" y="1583342"/>
          <a:ext cx="1372771" cy="646107"/>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311150">
            <a:lnSpc>
              <a:spcPct val="90000"/>
            </a:lnSpc>
            <a:spcBef>
              <a:spcPct val="0"/>
            </a:spcBef>
            <a:spcAft>
              <a:spcPct val="35000"/>
            </a:spcAft>
            <a:buNone/>
          </a:pPr>
          <a:r>
            <a:rPr lang="en-AU" sz="700" kern="1200"/>
            <a:t>3.3. Coordinate proactive engagement between local building, development, and construction sector and the Victorian government’s Big Housing Build initiative</a:t>
          </a:r>
        </a:p>
      </dsp:txBody>
      <dsp:txXfrm>
        <a:off x="3344011" y="1602266"/>
        <a:ext cx="1334923" cy="608259"/>
      </dsp:txXfrm>
    </dsp:sp>
    <dsp:sp modelId="{2BBE4223-90C8-4A4E-B6BA-1FA034E73AD8}">
      <dsp:nvSpPr>
        <dsp:cNvPr id="0" name=""/>
        <dsp:cNvSpPr/>
      </dsp:nvSpPr>
      <dsp:spPr>
        <a:xfrm>
          <a:off x="3182822" y="373649"/>
          <a:ext cx="142265" cy="2158463"/>
        </a:xfrm>
        <a:custGeom>
          <a:avLst/>
          <a:gdLst/>
          <a:ahLst/>
          <a:cxnLst/>
          <a:rect l="0" t="0" r="0" b="0"/>
          <a:pathLst>
            <a:path>
              <a:moveTo>
                <a:pt x="0" y="0"/>
              </a:moveTo>
              <a:lnTo>
                <a:pt x="0" y="2158463"/>
              </a:lnTo>
              <a:lnTo>
                <a:pt x="142265" y="2158463"/>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5B1DB2-2528-4C7B-85CA-EC7438F20B94}">
      <dsp:nvSpPr>
        <dsp:cNvPr id="0" name=""/>
        <dsp:cNvSpPr/>
      </dsp:nvSpPr>
      <dsp:spPr>
        <a:xfrm>
          <a:off x="3325087" y="2306674"/>
          <a:ext cx="1371120" cy="450876"/>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311150">
            <a:lnSpc>
              <a:spcPct val="90000"/>
            </a:lnSpc>
            <a:spcBef>
              <a:spcPct val="0"/>
            </a:spcBef>
            <a:spcAft>
              <a:spcPct val="35000"/>
            </a:spcAft>
            <a:buNone/>
          </a:pPr>
          <a:r>
            <a:rPr lang="en-AU" sz="700" kern="1200"/>
            <a:t>3.4. Through the implementation of a Cultural Tourism Strategy, position Bunjil Place as a leading arts destination in Australia</a:t>
          </a:r>
        </a:p>
      </dsp:txBody>
      <dsp:txXfrm>
        <a:off x="3338293" y="2319880"/>
        <a:ext cx="1344708" cy="424464"/>
      </dsp:txXfrm>
    </dsp:sp>
    <dsp:sp modelId="{A7CCF15D-AA94-4EDE-B7B6-72D7B39B81BD}">
      <dsp:nvSpPr>
        <dsp:cNvPr id="0" name=""/>
        <dsp:cNvSpPr/>
      </dsp:nvSpPr>
      <dsp:spPr>
        <a:xfrm>
          <a:off x="3182822" y="373649"/>
          <a:ext cx="142265" cy="2628099"/>
        </a:xfrm>
        <a:custGeom>
          <a:avLst/>
          <a:gdLst/>
          <a:ahLst/>
          <a:cxnLst/>
          <a:rect l="0" t="0" r="0" b="0"/>
          <a:pathLst>
            <a:path>
              <a:moveTo>
                <a:pt x="0" y="0"/>
              </a:moveTo>
              <a:lnTo>
                <a:pt x="0" y="2628099"/>
              </a:lnTo>
              <a:lnTo>
                <a:pt x="142265" y="2628099"/>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2AFCAB-B483-4C25-A17E-0DADE77026E1}">
      <dsp:nvSpPr>
        <dsp:cNvPr id="0" name=""/>
        <dsp:cNvSpPr/>
      </dsp:nvSpPr>
      <dsp:spPr>
        <a:xfrm>
          <a:off x="3325087" y="2834776"/>
          <a:ext cx="1351113" cy="333945"/>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311150">
            <a:lnSpc>
              <a:spcPct val="90000"/>
            </a:lnSpc>
            <a:spcBef>
              <a:spcPct val="0"/>
            </a:spcBef>
            <a:spcAft>
              <a:spcPct val="35000"/>
            </a:spcAft>
            <a:buNone/>
          </a:pPr>
          <a:r>
            <a:rPr lang="en-AU" sz="700" kern="1200"/>
            <a:t>3.5. In partnership with elite sporting clubs, host major local sporting events</a:t>
          </a:r>
        </a:p>
      </dsp:txBody>
      <dsp:txXfrm>
        <a:off x="3334868" y="2844557"/>
        <a:ext cx="1331551" cy="314383"/>
      </dsp:txXfrm>
    </dsp:sp>
    <dsp:sp modelId="{7B26E554-0C5B-4FC5-A3CB-1D757B910813}">
      <dsp:nvSpPr>
        <dsp:cNvPr id="0" name=""/>
        <dsp:cNvSpPr/>
      </dsp:nvSpPr>
      <dsp:spPr>
        <a:xfrm>
          <a:off x="3182822" y="373649"/>
          <a:ext cx="142265" cy="3030594"/>
        </a:xfrm>
        <a:custGeom>
          <a:avLst/>
          <a:gdLst/>
          <a:ahLst/>
          <a:cxnLst/>
          <a:rect l="0" t="0" r="0" b="0"/>
          <a:pathLst>
            <a:path>
              <a:moveTo>
                <a:pt x="0" y="0"/>
              </a:moveTo>
              <a:lnTo>
                <a:pt x="0" y="3030594"/>
              </a:lnTo>
              <a:lnTo>
                <a:pt x="142265" y="3030594"/>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4F148E-D0CE-44CD-AA8D-DBA71E16B7AE}">
      <dsp:nvSpPr>
        <dsp:cNvPr id="0" name=""/>
        <dsp:cNvSpPr/>
      </dsp:nvSpPr>
      <dsp:spPr>
        <a:xfrm>
          <a:off x="3325087" y="3245946"/>
          <a:ext cx="1449857" cy="316594"/>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311150">
            <a:lnSpc>
              <a:spcPct val="90000"/>
            </a:lnSpc>
            <a:spcBef>
              <a:spcPct val="0"/>
            </a:spcBef>
            <a:spcAft>
              <a:spcPct val="35000"/>
            </a:spcAft>
            <a:buNone/>
          </a:pPr>
          <a:r>
            <a:rPr lang="en-AU" sz="700" kern="1200"/>
            <a:t>3.6. Deliver a program of works to support the growth and retention of existing businesses</a:t>
          </a:r>
        </a:p>
      </dsp:txBody>
      <dsp:txXfrm>
        <a:off x="3334360" y="3255219"/>
        <a:ext cx="1431311" cy="298048"/>
      </dsp:txXfrm>
    </dsp:sp>
    <dsp:sp modelId="{9B31FD2C-237E-4919-BEF7-EFBE4502D056}">
      <dsp:nvSpPr>
        <dsp:cNvPr id="0" name=""/>
        <dsp:cNvSpPr/>
      </dsp:nvSpPr>
      <dsp:spPr>
        <a:xfrm>
          <a:off x="4738851" y="70538"/>
          <a:ext cx="1538105" cy="31138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AU" sz="800" b="1" kern="1200"/>
            <a:t>Advocate and partner on behalf of our regional business community </a:t>
          </a:r>
          <a:endParaRPr lang="en-AU" sz="800" kern="1200"/>
        </a:p>
      </dsp:txBody>
      <dsp:txXfrm>
        <a:off x="4747971" y="79658"/>
        <a:ext cx="1519865" cy="293149"/>
      </dsp:txXfrm>
    </dsp:sp>
    <dsp:sp modelId="{830A4078-DA41-43D3-910E-E92703111504}">
      <dsp:nvSpPr>
        <dsp:cNvPr id="0" name=""/>
        <dsp:cNvSpPr/>
      </dsp:nvSpPr>
      <dsp:spPr>
        <a:xfrm>
          <a:off x="4892661" y="381928"/>
          <a:ext cx="153810" cy="436225"/>
        </a:xfrm>
        <a:custGeom>
          <a:avLst/>
          <a:gdLst/>
          <a:ahLst/>
          <a:cxnLst/>
          <a:rect l="0" t="0" r="0" b="0"/>
          <a:pathLst>
            <a:path>
              <a:moveTo>
                <a:pt x="0" y="0"/>
              </a:moveTo>
              <a:lnTo>
                <a:pt x="0" y="436225"/>
              </a:lnTo>
              <a:lnTo>
                <a:pt x="153810" y="436225"/>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02F1AD-273D-41FE-9400-0E9ACFDB050E}">
      <dsp:nvSpPr>
        <dsp:cNvPr id="0" name=""/>
        <dsp:cNvSpPr/>
      </dsp:nvSpPr>
      <dsp:spPr>
        <a:xfrm>
          <a:off x="5046472" y="487288"/>
          <a:ext cx="1291364" cy="661731"/>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AU" sz="700" kern="1200"/>
            <a:t>4.1. Work with State and Federal Government, and non-government organisations to leverage infrastructure outcomes for Casey</a:t>
          </a:r>
        </a:p>
      </dsp:txBody>
      <dsp:txXfrm>
        <a:off x="5065853" y="506669"/>
        <a:ext cx="1252602" cy="622969"/>
      </dsp:txXfrm>
    </dsp:sp>
    <dsp:sp modelId="{A9095F55-5DC0-4122-B5B7-65849DE3087F}">
      <dsp:nvSpPr>
        <dsp:cNvPr id="0" name=""/>
        <dsp:cNvSpPr/>
      </dsp:nvSpPr>
      <dsp:spPr>
        <a:xfrm>
          <a:off x="4892661" y="381928"/>
          <a:ext cx="153810" cy="1240811"/>
        </a:xfrm>
        <a:custGeom>
          <a:avLst/>
          <a:gdLst/>
          <a:ahLst/>
          <a:cxnLst/>
          <a:rect l="0" t="0" r="0" b="0"/>
          <a:pathLst>
            <a:path>
              <a:moveTo>
                <a:pt x="0" y="0"/>
              </a:moveTo>
              <a:lnTo>
                <a:pt x="0" y="1240811"/>
              </a:lnTo>
              <a:lnTo>
                <a:pt x="153810" y="124081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EFAB2B-8225-4C0A-ABF0-B99C91493608}">
      <dsp:nvSpPr>
        <dsp:cNvPr id="0" name=""/>
        <dsp:cNvSpPr/>
      </dsp:nvSpPr>
      <dsp:spPr>
        <a:xfrm>
          <a:off x="5046472" y="1226244"/>
          <a:ext cx="1321157" cy="792989"/>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ctr" defTabSz="311150">
            <a:lnSpc>
              <a:spcPct val="90000"/>
            </a:lnSpc>
            <a:spcBef>
              <a:spcPct val="0"/>
            </a:spcBef>
            <a:spcAft>
              <a:spcPct val="35000"/>
            </a:spcAft>
            <a:buNone/>
          </a:pPr>
          <a:r>
            <a:rPr lang="en-AU" sz="700" kern="1200"/>
            <a:t>4.2. Partner with local migrant communities, industry bodies, and Victorian and Australian governments to attract foreign direct investment and assist businesses export goods and services</a:t>
          </a:r>
        </a:p>
      </dsp:txBody>
      <dsp:txXfrm>
        <a:off x="5069698" y="1249470"/>
        <a:ext cx="1274705" cy="746537"/>
      </dsp:txXfrm>
    </dsp:sp>
    <dsp:sp modelId="{EB6EBD5A-C704-45D5-BFDC-89AF46D361D4}">
      <dsp:nvSpPr>
        <dsp:cNvPr id="0" name=""/>
        <dsp:cNvSpPr/>
      </dsp:nvSpPr>
      <dsp:spPr>
        <a:xfrm>
          <a:off x="4892661" y="381928"/>
          <a:ext cx="153810" cy="2045396"/>
        </a:xfrm>
        <a:custGeom>
          <a:avLst/>
          <a:gdLst/>
          <a:ahLst/>
          <a:cxnLst/>
          <a:rect l="0" t="0" r="0" b="0"/>
          <a:pathLst>
            <a:path>
              <a:moveTo>
                <a:pt x="0" y="0"/>
              </a:moveTo>
              <a:lnTo>
                <a:pt x="0" y="2045396"/>
              </a:lnTo>
              <a:lnTo>
                <a:pt x="153810" y="204539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D4ABF1-C5EC-4A00-A5B0-0F080255E5E8}">
      <dsp:nvSpPr>
        <dsp:cNvPr id="0" name=""/>
        <dsp:cNvSpPr/>
      </dsp:nvSpPr>
      <dsp:spPr>
        <a:xfrm>
          <a:off x="5046472" y="2096459"/>
          <a:ext cx="1291364" cy="661731"/>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ctr" defTabSz="311150">
            <a:lnSpc>
              <a:spcPct val="90000"/>
            </a:lnSpc>
            <a:spcBef>
              <a:spcPct val="0"/>
            </a:spcBef>
            <a:spcAft>
              <a:spcPct val="35000"/>
            </a:spcAft>
            <a:buNone/>
          </a:pPr>
          <a:r>
            <a:rPr lang="en-AU" sz="700" kern="1200"/>
            <a:t>4.3. In partnership with Greater South East Melbourne (GSEM) coordinate economic development and business advocacy at a regional level</a:t>
          </a:r>
        </a:p>
      </dsp:txBody>
      <dsp:txXfrm>
        <a:off x="5065853" y="2115840"/>
        <a:ext cx="1252602" cy="622969"/>
      </dsp:txXfrm>
    </dsp:sp>
    <dsp:sp modelId="{CAECF833-8CD8-42AC-AA34-29F949A5234C}">
      <dsp:nvSpPr>
        <dsp:cNvPr id="0" name=""/>
        <dsp:cNvSpPr/>
      </dsp:nvSpPr>
      <dsp:spPr>
        <a:xfrm>
          <a:off x="6436111" y="70538"/>
          <a:ext cx="1521462" cy="311389"/>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AU" sz="800" b="1" kern="1200"/>
            <a:t>Enable upskilling, skill alignment, and employment pathways</a:t>
          </a:r>
          <a:endParaRPr lang="en-AU" sz="800" kern="1200"/>
        </a:p>
      </dsp:txBody>
      <dsp:txXfrm>
        <a:off x="6445231" y="79658"/>
        <a:ext cx="1503222" cy="293149"/>
      </dsp:txXfrm>
    </dsp:sp>
    <dsp:sp modelId="{198C37DB-2DFD-4271-8969-BA9355D960CF}">
      <dsp:nvSpPr>
        <dsp:cNvPr id="0" name=""/>
        <dsp:cNvSpPr/>
      </dsp:nvSpPr>
      <dsp:spPr>
        <a:xfrm>
          <a:off x="6588258" y="381928"/>
          <a:ext cx="147441" cy="424734"/>
        </a:xfrm>
        <a:custGeom>
          <a:avLst/>
          <a:gdLst/>
          <a:ahLst/>
          <a:cxnLst/>
          <a:rect l="0" t="0" r="0" b="0"/>
          <a:pathLst>
            <a:path>
              <a:moveTo>
                <a:pt x="0" y="0"/>
              </a:moveTo>
              <a:lnTo>
                <a:pt x="0" y="424734"/>
              </a:lnTo>
              <a:lnTo>
                <a:pt x="147441" y="424734"/>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98AD89-16F2-487B-9E1D-A4B79153D1E5}">
      <dsp:nvSpPr>
        <dsp:cNvPr id="0" name=""/>
        <dsp:cNvSpPr/>
      </dsp:nvSpPr>
      <dsp:spPr>
        <a:xfrm>
          <a:off x="6735699" y="487288"/>
          <a:ext cx="1003228" cy="638749"/>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AU" sz="700" kern="1200"/>
            <a:t>5.1. Connect workers with education institutions and businesses to upskill, reskill, or employ</a:t>
          </a:r>
        </a:p>
      </dsp:txBody>
      <dsp:txXfrm>
        <a:off x="6754407" y="505996"/>
        <a:ext cx="965812" cy="601333"/>
      </dsp:txXfrm>
    </dsp:sp>
    <dsp:sp modelId="{34B797F7-A3CF-4374-AE27-BFC15339FE8C}">
      <dsp:nvSpPr>
        <dsp:cNvPr id="0" name=""/>
        <dsp:cNvSpPr/>
      </dsp:nvSpPr>
      <dsp:spPr>
        <a:xfrm>
          <a:off x="6588258" y="381928"/>
          <a:ext cx="147441" cy="1237896"/>
        </a:xfrm>
        <a:custGeom>
          <a:avLst/>
          <a:gdLst/>
          <a:ahLst/>
          <a:cxnLst/>
          <a:rect l="0" t="0" r="0" b="0"/>
          <a:pathLst>
            <a:path>
              <a:moveTo>
                <a:pt x="0" y="0"/>
              </a:moveTo>
              <a:lnTo>
                <a:pt x="0" y="1237896"/>
              </a:lnTo>
              <a:lnTo>
                <a:pt x="147441" y="123789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4268E3-D8EF-4BA9-8213-7E79E0ABD468}">
      <dsp:nvSpPr>
        <dsp:cNvPr id="0" name=""/>
        <dsp:cNvSpPr/>
      </dsp:nvSpPr>
      <dsp:spPr>
        <a:xfrm>
          <a:off x="6735699" y="1203262"/>
          <a:ext cx="1007201" cy="833124"/>
        </a:xfrm>
        <a:prstGeom prst="roundRect">
          <a:avLst>
            <a:gd name="adj" fmla="val 10000"/>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311150">
            <a:lnSpc>
              <a:spcPct val="90000"/>
            </a:lnSpc>
            <a:spcBef>
              <a:spcPct val="0"/>
            </a:spcBef>
            <a:spcAft>
              <a:spcPct val="35000"/>
            </a:spcAft>
            <a:buNone/>
          </a:pPr>
          <a:r>
            <a:rPr lang="en-AU" sz="700" kern="1200"/>
            <a:t>5.2. Facilitate employment accessibility through improved communication in the business community that resonates with our disadvantaged communities</a:t>
          </a:r>
        </a:p>
      </dsp:txBody>
      <dsp:txXfrm>
        <a:off x="6760100" y="1227663"/>
        <a:ext cx="958399" cy="7843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1857D7-F14F-496D-93ED-3336F861BA10}">
      <dsp:nvSpPr>
        <dsp:cNvPr id="0" name=""/>
        <dsp:cNvSpPr/>
      </dsp:nvSpPr>
      <dsp:spPr>
        <a:xfrm>
          <a:off x="280128" y="0"/>
          <a:ext cx="1554961" cy="518015"/>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rtl="0">
            <a:lnSpc>
              <a:spcPct val="90000"/>
            </a:lnSpc>
            <a:spcBef>
              <a:spcPct val="0"/>
            </a:spcBef>
            <a:spcAft>
              <a:spcPct val="35000"/>
            </a:spcAft>
            <a:buNone/>
          </a:pPr>
          <a:r>
            <a:rPr lang="en-AU" sz="800" b="1" kern="1200">
              <a:effectLst/>
            </a:rPr>
            <a:t>Contribute towards a Circular Economy through Waste Management and Resource Recovery</a:t>
          </a:r>
          <a:r>
            <a:rPr lang="en-AU" sz="800" b="1" kern="1200">
              <a:effectLst/>
              <a:latin typeface="Calibri"/>
            </a:rPr>
            <a:t> </a:t>
          </a:r>
          <a:endParaRPr lang="en-AU" sz="800" b="1" kern="1200"/>
        </a:p>
      </dsp:txBody>
      <dsp:txXfrm>
        <a:off x="295300" y="15172"/>
        <a:ext cx="1524617" cy="487671"/>
      </dsp:txXfrm>
    </dsp:sp>
    <dsp:sp modelId="{3CFFCAF7-A584-4D5F-A059-9A51872B27AD}">
      <dsp:nvSpPr>
        <dsp:cNvPr id="0" name=""/>
        <dsp:cNvSpPr/>
      </dsp:nvSpPr>
      <dsp:spPr>
        <a:xfrm>
          <a:off x="435624" y="518015"/>
          <a:ext cx="158839" cy="354508"/>
        </a:xfrm>
        <a:custGeom>
          <a:avLst/>
          <a:gdLst/>
          <a:ahLst/>
          <a:cxnLst/>
          <a:rect l="0" t="0" r="0" b="0"/>
          <a:pathLst>
            <a:path>
              <a:moveTo>
                <a:pt x="0" y="0"/>
              </a:moveTo>
              <a:lnTo>
                <a:pt x="0" y="354508"/>
              </a:lnTo>
              <a:lnTo>
                <a:pt x="158839" y="35450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B04F3A-93F5-4C1F-81FE-AD316775360D}">
      <dsp:nvSpPr>
        <dsp:cNvPr id="0" name=""/>
        <dsp:cNvSpPr/>
      </dsp:nvSpPr>
      <dsp:spPr>
        <a:xfrm>
          <a:off x="594464" y="631040"/>
          <a:ext cx="1065519" cy="482968"/>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Font typeface="Arial" panose="020B0604020202020204" pitchFamily="34" charset="0"/>
            <a:buNone/>
          </a:pPr>
          <a:r>
            <a:rPr lang="en-US" sz="700" kern="1200">
              <a:effectLst/>
              <a:latin typeface="Calibri"/>
              <a:ea typeface="Calibri" panose="020F0502020204030204" pitchFamily="34" charset="0"/>
              <a:cs typeface="Calibri"/>
            </a:rPr>
            <a:t>1.1 </a:t>
          </a:r>
          <a:r>
            <a:rPr lang="en-AU" sz="700" kern="1200">
              <a:effectLst/>
            </a:rPr>
            <a:t>Increase the quality of material sent to recycling facilities for processing.</a:t>
          </a:r>
          <a:endParaRPr lang="en-AU" sz="700" kern="1200"/>
        </a:p>
      </dsp:txBody>
      <dsp:txXfrm>
        <a:off x="608610" y="645186"/>
        <a:ext cx="1037227" cy="454676"/>
      </dsp:txXfrm>
    </dsp:sp>
    <dsp:sp modelId="{F6C89242-AAFE-493D-9F10-93D5A1DDD7BF}">
      <dsp:nvSpPr>
        <dsp:cNvPr id="0" name=""/>
        <dsp:cNvSpPr/>
      </dsp:nvSpPr>
      <dsp:spPr>
        <a:xfrm>
          <a:off x="435624" y="518015"/>
          <a:ext cx="158839" cy="989495"/>
        </a:xfrm>
        <a:custGeom>
          <a:avLst/>
          <a:gdLst/>
          <a:ahLst/>
          <a:cxnLst/>
          <a:rect l="0" t="0" r="0" b="0"/>
          <a:pathLst>
            <a:path>
              <a:moveTo>
                <a:pt x="0" y="0"/>
              </a:moveTo>
              <a:lnTo>
                <a:pt x="0" y="989495"/>
              </a:lnTo>
              <a:lnTo>
                <a:pt x="158839" y="989495"/>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0C0EF4-CDA0-4707-84EE-725EBC135353}">
      <dsp:nvSpPr>
        <dsp:cNvPr id="0" name=""/>
        <dsp:cNvSpPr/>
      </dsp:nvSpPr>
      <dsp:spPr>
        <a:xfrm>
          <a:off x="594464" y="1225468"/>
          <a:ext cx="1029695" cy="564084"/>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sz="700" kern="1200">
              <a:effectLst/>
              <a:latin typeface="Calibri"/>
              <a:ea typeface="Calibri" panose="020F0502020204030204" pitchFamily="34" charset="0"/>
              <a:cs typeface="Calibri"/>
            </a:rPr>
            <a:t>1.2 </a:t>
          </a:r>
          <a:r>
            <a:rPr lang="en-AU" sz="700" kern="1200">
              <a:effectLst/>
            </a:rPr>
            <a:t>Facilitate establishment of an Advanced Waste Processing facility in Southeast Melbourne</a:t>
          </a:r>
          <a:endParaRPr lang="en-AU" sz="700" kern="1200"/>
        </a:p>
      </dsp:txBody>
      <dsp:txXfrm>
        <a:off x="610985" y="1241989"/>
        <a:ext cx="996653" cy="531042"/>
      </dsp:txXfrm>
    </dsp:sp>
    <dsp:sp modelId="{1D442257-A924-45DF-A11B-167F89EC76FB}">
      <dsp:nvSpPr>
        <dsp:cNvPr id="0" name=""/>
        <dsp:cNvSpPr/>
      </dsp:nvSpPr>
      <dsp:spPr>
        <a:xfrm>
          <a:off x="435624" y="518015"/>
          <a:ext cx="158839" cy="1588711"/>
        </a:xfrm>
        <a:custGeom>
          <a:avLst/>
          <a:gdLst/>
          <a:ahLst/>
          <a:cxnLst/>
          <a:rect l="0" t="0" r="0" b="0"/>
          <a:pathLst>
            <a:path>
              <a:moveTo>
                <a:pt x="0" y="0"/>
              </a:moveTo>
              <a:lnTo>
                <a:pt x="0" y="1588711"/>
              </a:lnTo>
              <a:lnTo>
                <a:pt x="158839" y="1588711"/>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D8B7E2-E3A8-4B44-9C48-5E317CC7DB72}">
      <dsp:nvSpPr>
        <dsp:cNvPr id="0" name=""/>
        <dsp:cNvSpPr/>
      </dsp:nvSpPr>
      <dsp:spPr>
        <a:xfrm>
          <a:off x="594464" y="1901013"/>
          <a:ext cx="1041694" cy="411429"/>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AU" sz="700" kern="1200">
              <a:effectLst/>
            </a:rPr>
            <a:t>1.3 Facilitate roll out of Recycling Victoria’s Kerbside Reform program.</a:t>
          </a:r>
          <a:endParaRPr lang="en-AU" sz="700" kern="1200"/>
        </a:p>
      </dsp:txBody>
      <dsp:txXfrm>
        <a:off x="606514" y="1913063"/>
        <a:ext cx="1017594" cy="387329"/>
      </dsp:txXfrm>
    </dsp:sp>
    <dsp:sp modelId="{6A9AC68A-B6BF-45A0-9069-1C419D93FBBD}">
      <dsp:nvSpPr>
        <dsp:cNvPr id="0" name=""/>
        <dsp:cNvSpPr/>
      </dsp:nvSpPr>
      <dsp:spPr>
        <a:xfrm>
          <a:off x="435624" y="518015"/>
          <a:ext cx="158839" cy="2171378"/>
        </a:xfrm>
        <a:custGeom>
          <a:avLst/>
          <a:gdLst/>
          <a:ahLst/>
          <a:cxnLst/>
          <a:rect l="0" t="0" r="0" b="0"/>
          <a:pathLst>
            <a:path>
              <a:moveTo>
                <a:pt x="0" y="0"/>
              </a:moveTo>
              <a:lnTo>
                <a:pt x="0" y="2171378"/>
              </a:lnTo>
              <a:lnTo>
                <a:pt x="158839" y="2171378"/>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55C1DA-647E-43E4-A0E8-CAA0AA4BA514}">
      <dsp:nvSpPr>
        <dsp:cNvPr id="0" name=""/>
        <dsp:cNvSpPr/>
      </dsp:nvSpPr>
      <dsp:spPr>
        <a:xfrm>
          <a:off x="594464" y="2423902"/>
          <a:ext cx="1051488" cy="530985"/>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rtl="0">
            <a:lnSpc>
              <a:spcPct val="90000"/>
            </a:lnSpc>
            <a:spcBef>
              <a:spcPct val="0"/>
            </a:spcBef>
            <a:spcAft>
              <a:spcPct val="35000"/>
            </a:spcAft>
            <a:buFont typeface="Symbol" panose="05050102010706020507" pitchFamily="18" charset="2"/>
            <a:buNone/>
          </a:pPr>
          <a:r>
            <a:rPr lang="en-AU" sz="700" kern="1200">
              <a:effectLst/>
            </a:rPr>
            <a:t>1.4 Reduce Councils Corporate Waste, Improve Resource Recovery and increase use of recycled products.</a:t>
          </a:r>
          <a:r>
            <a:rPr lang="en-AU" sz="700" kern="1200">
              <a:effectLst/>
              <a:latin typeface="Calibri"/>
            </a:rPr>
            <a:t> </a:t>
          </a:r>
          <a:endParaRPr lang="en-AU" sz="700" kern="1200"/>
        </a:p>
      </dsp:txBody>
      <dsp:txXfrm>
        <a:off x="610016" y="2439454"/>
        <a:ext cx="1020384" cy="499881"/>
      </dsp:txXfrm>
    </dsp:sp>
    <dsp:sp modelId="{CA1D3872-1FAC-4BE9-B0D8-0342F5C5C37A}">
      <dsp:nvSpPr>
        <dsp:cNvPr id="0" name=""/>
        <dsp:cNvSpPr/>
      </dsp:nvSpPr>
      <dsp:spPr>
        <a:xfrm>
          <a:off x="2033658" y="0"/>
          <a:ext cx="1260155" cy="484725"/>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AU" sz="800" b="1" kern="1200">
              <a:effectLst/>
            </a:rPr>
            <a:t>Conserve Enhance and Restore the Natural Environment</a:t>
          </a:r>
          <a:endParaRPr lang="en-AU" sz="800" b="1" kern="1200"/>
        </a:p>
      </dsp:txBody>
      <dsp:txXfrm>
        <a:off x="2047855" y="14197"/>
        <a:ext cx="1231761" cy="456331"/>
      </dsp:txXfrm>
    </dsp:sp>
    <dsp:sp modelId="{B9EAC960-122E-4093-8238-4D3B36CAE046}">
      <dsp:nvSpPr>
        <dsp:cNvPr id="0" name=""/>
        <dsp:cNvSpPr/>
      </dsp:nvSpPr>
      <dsp:spPr>
        <a:xfrm>
          <a:off x="2159674" y="484725"/>
          <a:ext cx="153711" cy="484753"/>
        </a:xfrm>
        <a:custGeom>
          <a:avLst/>
          <a:gdLst/>
          <a:ahLst/>
          <a:cxnLst/>
          <a:rect l="0" t="0" r="0" b="0"/>
          <a:pathLst>
            <a:path>
              <a:moveTo>
                <a:pt x="0" y="0"/>
              </a:moveTo>
              <a:lnTo>
                <a:pt x="0" y="484753"/>
              </a:lnTo>
              <a:lnTo>
                <a:pt x="153711" y="484753"/>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93852A-3918-4CBF-A909-FEAD4E51EF11}">
      <dsp:nvSpPr>
        <dsp:cNvPr id="0" name=""/>
        <dsp:cNvSpPr/>
      </dsp:nvSpPr>
      <dsp:spPr>
        <a:xfrm>
          <a:off x="2313385" y="597749"/>
          <a:ext cx="1147104" cy="743458"/>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sz="700" kern="1200">
              <a:effectLst/>
              <a:latin typeface="Calibri"/>
              <a:ea typeface="Calibri" panose="020F0502020204030204" pitchFamily="34" charset="0"/>
              <a:cs typeface="Calibri"/>
            </a:rPr>
            <a:t>2.1 </a:t>
          </a:r>
          <a:r>
            <a:rPr lang="en-AU" sz="700" kern="1200">
              <a:effectLst/>
            </a:rPr>
            <a:t>Identify, conserve, enhance and restore the ecological values of Casey’s Natural Environment particularly habitats of native plants and animals.</a:t>
          </a:r>
          <a:endParaRPr lang="en-AU" sz="700" kern="1200"/>
        </a:p>
      </dsp:txBody>
      <dsp:txXfrm>
        <a:off x="2335160" y="619524"/>
        <a:ext cx="1103554" cy="699908"/>
      </dsp:txXfrm>
    </dsp:sp>
    <dsp:sp modelId="{F36FFD2C-0EFF-4A48-81CE-167303AA2739}">
      <dsp:nvSpPr>
        <dsp:cNvPr id="0" name=""/>
        <dsp:cNvSpPr/>
      </dsp:nvSpPr>
      <dsp:spPr>
        <a:xfrm>
          <a:off x="2159674" y="484725"/>
          <a:ext cx="153711" cy="1222965"/>
        </a:xfrm>
        <a:custGeom>
          <a:avLst/>
          <a:gdLst/>
          <a:ahLst/>
          <a:cxnLst/>
          <a:rect l="0" t="0" r="0" b="0"/>
          <a:pathLst>
            <a:path>
              <a:moveTo>
                <a:pt x="0" y="0"/>
              </a:moveTo>
              <a:lnTo>
                <a:pt x="0" y="1222965"/>
              </a:lnTo>
              <a:lnTo>
                <a:pt x="153711" y="1222965"/>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36352B-A3D5-4693-92AD-F5BCEE23D5DC}">
      <dsp:nvSpPr>
        <dsp:cNvPr id="0" name=""/>
        <dsp:cNvSpPr/>
      </dsp:nvSpPr>
      <dsp:spPr>
        <a:xfrm>
          <a:off x="2313385" y="1452668"/>
          <a:ext cx="1174882" cy="510044"/>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sz="700" kern="1200">
              <a:effectLst/>
              <a:latin typeface="Calibri"/>
              <a:ea typeface="Calibri" panose="020F0502020204030204" pitchFamily="34" charset="0"/>
              <a:cs typeface="Calibri"/>
            </a:rPr>
            <a:t>2.2 </a:t>
          </a:r>
          <a:r>
            <a:rPr lang="en-AU" sz="700" kern="1200">
              <a:effectLst/>
            </a:rPr>
            <a:t>Increase canopy cover to contribute to a net gain in Casey.</a:t>
          </a:r>
          <a:endParaRPr lang="en-AU" sz="700" kern="1200"/>
        </a:p>
      </dsp:txBody>
      <dsp:txXfrm>
        <a:off x="2328324" y="1467607"/>
        <a:ext cx="1145004" cy="480166"/>
      </dsp:txXfrm>
    </dsp:sp>
    <dsp:sp modelId="{DCB71082-82FD-4BC1-A118-8D5B1F93BEAB}">
      <dsp:nvSpPr>
        <dsp:cNvPr id="0" name=""/>
        <dsp:cNvSpPr/>
      </dsp:nvSpPr>
      <dsp:spPr>
        <a:xfrm>
          <a:off x="2159674" y="484725"/>
          <a:ext cx="153711" cy="1852447"/>
        </a:xfrm>
        <a:custGeom>
          <a:avLst/>
          <a:gdLst/>
          <a:ahLst/>
          <a:cxnLst/>
          <a:rect l="0" t="0" r="0" b="0"/>
          <a:pathLst>
            <a:path>
              <a:moveTo>
                <a:pt x="0" y="0"/>
              </a:moveTo>
              <a:lnTo>
                <a:pt x="0" y="1852447"/>
              </a:lnTo>
              <a:lnTo>
                <a:pt x="153711" y="1852447"/>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93BA54-D358-4DDC-89DF-34E6F8FEB8CF}">
      <dsp:nvSpPr>
        <dsp:cNvPr id="0" name=""/>
        <dsp:cNvSpPr/>
      </dsp:nvSpPr>
      <dsp:spPr>
        <a:xfrm>
          <a:off x="2313385" y="2074172"/>
          <a:ext cx="1194235" cy="5260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sz="700" kern="1200">
              <a:effectLst/>
              <a:latin typeface="Calibri"/>
              <a:ea typeface="Calibri" panose="020F0502020204030204" pitchFamily="34" charset="0"/>
              <a:cs typeface="Calibri"/>
            </a:rPr>
            <a:t>2.3 </a:t>
          </a:r>
          <a:r>
            <a:rPr lang="en-AU" sz="700" kern="1200">
              <a:effectLst/>
            </a:rPr>
            <a:t>Empower the community to partner in biodiversity conservation and restoration initiatives.</a:t>
          </a:r>
          <a:endParaRPr lang="en-AU" sz="700" kern="1200"/>
        </a:p>
      </dsp:txBody>
      <dsp:txXfrm>
        <a:off x="2328791" y="2089578"/>
        <a:ext cx="1163423" cy="495188"/>
      </dsp:txXfrm>
    </dsp:sp>
    <dsp:sp modelId="{B21C7327-1774-433F-9689-6B1EE68352AF}">
      <dsp:nvSpPr>
        <dsp:cNvPr id="0" name=""/>
        <dsp:cNvSpPr/>
      </dsp:nvSpPr>
      <dsp:spPr>
        <a:xfrm>
          <a:off x="2159674" y="484725"/>
          <a:ext cx="153711" cy="2636516"/>
        </a:xfrm>
        <a:custGeom>
          <a:avLst/>
          <a:gdLst/>
          <a:ahLst/>
          <a:cxnLst/>
          <a:rect l="0" t="0" r="0" b="0"/>
          <a:pathLst>
            <a:path>
              <a:moveTo>
                <a:pt x="0" y="0"/>
              </a:moveTo>
              <a:lnTo>
                <a:pt x="0" y="2636516"/>
              </a:lnTo>
              <a:lnTo>
                <a:pt x="153711" y="263651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122446-757C-4274-ABD4-D7BE63654217}">
      <dsp:nvSpPr>
        <dsp:cNvPr id="0" name=""/>
        <dsp:cNvSpPr/>
      </dsp:nvSpPr>
      <dsp:spPr>
        <a:xfrm>
          <a:off x="2313385" y="2711633"/>
          <a:ext cx="1156513" cy="819215"/>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Font typeface="Symbol" panose="05050102010706020507" pitchFamily="18" charset="2"/>
            <a:buNone/>
          </a:pPr>
          <a:r>
            <a:rPr lang="en-AU" sz="700" kern="1200">
              <a:effectLst/>
            </a:rPr>
            <a:t>2.4 Involve traditional owner groups in the management of Casey’s Natural Environment to ensure traditional land management practices and values of Aboriginal people are embedded.</a:t>
          </a:r>
          <a:endParaRPr lang="en-AU" sz="700" kern="1200"/>
        </a:p>
      </dsp:txBody>
      <dsp:txXfrm>
        <a:off x="2337379" y="2735627"/>
        <a:ext cx="1108525" cy="771227"/>
      </dsp:txXfrm>
    </dsp:sp>
    <dsp:sp modelId="{B8B64ED1-1856-4F1A-A746-BBA4E01C011E}">
      <dsp:nvSpPr>
        <dsp:cNvPr id="0" name=""/>
        <dsp:cNvSpPr/>
      </dsp:nvSpPr>
      <dsp:spPr>
        <a:xfrm>
          <a:off x="3566292" y="0"/>
          <a:ext cx="1379238" cy="508038"/>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rtl="0">
            <a:lnSpc>
              <a:spcPct val="90000"/>
            </a:lnSpc>
            <a:spcBef>
              <a:spcPct val="0"/>
            </a:spcBef>
            <a:spcAft>
              <a:spcPct val="35000"/>
            </a:spcAft>
            <a:buNone/>
          </a:pPr>
          <a:r>
            <a:rPr lang="en-AU" sz="800" b="1" kern="1200">
              <a:effectLst/>
            </a:rPr>
            <a:t>Become a Climate Ready City Through Mitigation and Adaptation</a:t>
          </a:r>
          <a:r>
            <a:rPr lang="en-AU" sz="800" b="1" kern="1200">
              <a:effectLst/>
              <a:latin typeface="Calibri"/>
            </a:rPr>
            <a:t> </a:t>
          </a:r>
          <a:endParaRPr lang="en-AU" sz="800" b="1" kern="1200"/>
        </a:p>
      </dsp:txBody>
      <dsp:txXfrm>
        <a:off x="3581172" y="14880"/>
        <a:ext cx="1349478" cy="478278"/>
      </dsp:txXfrm>
    </dsp:sp>
    <dsp:sp modelId="{67A7FABA-0BA0-4F3F-88A0-33FC912E2FF1}">
      <dsp:nvSpPr>
        <dsp:cNvPr id="0" name=""/>
        <dsp:cNvSpPr/>
      </dsp:nvSpPr>
      <dsp:spPr>
        <a:xfrm>
          <a:off x="3704216" y="508038"/>
          <a:ext cx="116059" cy="408740"/>
        </a:xfrm>
        <a:custGeom>
          <a:avLst/>
          <a:gdLst/>
          <a:ahLst/>
          <a:cxnLst/>
          <a:rect l="0" t="0" r="0" b="0"/>
          <a:pathLst>
            <a:path>
              <a:moveTo>
                <a:pt x="0" y="0"/>
              </a:moveTo>
              <a:lnTo>
                <a:pt x="0" y="408740"/>
              </a:lnTo>
              <a:lnTo>
                <a:pt x="116059" y="40874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E0CA0D-11CB-4BE8-9183-9D427CE7E325}">
      <dsp:nvSpPr>
        <dsp:cNvPr id="0" name=""/>
        <dsp:cNvSpPr/>
      </dsp:nvSpPr>
      <dsp:spPr>
        <a:xfrm>
          <a:off x="3820276" y="621062"/>
          <a:ext cx="1082169" cy="591432"/>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t" anchorCtr="0">
          <a:noAutofit/>
        </a:bodyPr>
        <a:lstStyle/>
        <a:p>
          <a:pPr marL="0" lvl="0" indent="0" algn="l" defTabSz="311150">
            <a:lnSpc>
              <a:spcPct val="90000"/>
            </a:lnSpc>
            <a:spcBef>
              <a:spcPct val="0"/>
            </a:spcBef>
            <a:spcAft>
              <a:spcPct val="35000"/>
            </a:spcAft>
            <a:buNone/>
          </a:pPr>
          <a:r>
            <a:rPr lang="en-US" sz="700" kern="1200">
              <a:effectLst/>
              <a:latin typeface="Calibri"/>
              <a:ea typeface="Calibri" panose="020F0502020204030204" pitchFamily="34" charset="0"/>
              <a:cs typeface="Calibri"/>
            </a:rPr>
            <a:t>3.1 </a:t>
          </a:r>
          <a:r>
            <a:rPr lang="en-AU" sz="700" kern="1200">
              <a:effectLst/>
            </a:rPr>
            <a:t>Improve Energy Efficiency and increase the use of Renewable Energy Sources to mitigate Climate Change.</a:t>
          </a:r>
          <a:endParaRPr lang="en-AU" sz="700" kern="1200"/>
        </a:p>
      </dsp:txBody>
      <dsp:txXfrm>
        <a:off x="3837598" y="638384"/>
        <a:ext cx="1047525" cy="556788"/>
      </dsp:txXfrm>
    </dsp:sp>
    <dsp:sp modelId="{67598C4F-FB10-4EFE-AFD5-3DC90E91EC70}">
      <dsp:nvSpPr>
        <dsp:cNvPr id="0" name=""/>
        <dsp:cNvSpPr/>
      </dsp:nvSpPr>
      <dsp:spPr>
        <a:xfrm>
          <a:off x="3704216" y="508038"/>
          <a:ext cx="116059" cy="1115016"/>
        </a:xfrm>
        <a:custGeom>
          <a:avLst/>
          <a:gdLst/>
          <a:ahLst/>
          <a:cxnLst/>
          <a:rect l="0" t="0" r="0" b="0"/>
          <a:pathLst>
            <a:path>
              <a:moveTo>
                <a:pt x="0" y="0"/>
              </a:moveTo>
              <a:lnTo>
                <a:pt x="0" y="1115016"/>
              </a:lnTo>
              <a:lnTo>
                <a:pt x="116059" y="111501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FEA440-25B3-4BC2-A9FE-E45C820E28A6}">
      <dsp:nvSpPr>
        <dsp:cNvPr id="0" name=""/>
        <dsp:cNvSpPr/>
      </dsp:nvSpPr>
      <dsp:spPr>
        <a:xfrm>
          <a:off x="3820276" y="1323954"/>
          <a:ext cx="1134578" cy="5982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311150" rtl="0">
            <a:lnSpc>
              <a:spcPct val="90000"/>
            </a:lnSpc>
            <a:spcBef>
              <a:spcPct val="0"/>
            </a:spcBef>
            <a:spcAft>
              <a:spcPct val="35000"/>
            </a:spcAft>
            <a:buNone/>
          </a:pPr>
          <a:r>
            <a:rPr lang="en-US" sz="700" kern="1200">
              <a:effectLst/>
              <a:latin typeface="Calibri"/>
              <a:ea typeface="Calibri" panose="020F0502020204030204" pitchFamily="34" charset="0"/>
              <a:cs typeface="Calibri"/>
            </a:rPr>
            <a:t>3.2 </a:t>
          </a:r>
          <a:r>
            <a:rPr lang="en-AU" sz="700" kern="1200">
              <a:effectLst/>
            </a:rPr>
            <a:t>Engage, Advocate and Empower the Community to reduce Carbon Emissions and Energy Consumption.</a:t>
          </a:r>
          <a:r>
            <a:rPr lang="en-AU" sz="700" kern="1200">
              <a:effectLst/>
              <a:latin typeface="Calibri"/>
            </a:rPr>
            <a:t> </a:t>
          </a:r>
          <a:endParaRPr lang="en-AU" sz="700" kern="1200"/>
        </a:p>
      </dsp:txBody>
      <dsp:txXfrm>
        <a:off x="3837797" y="1341475"/>
        <a:ext cx="1099536" cy="563158"/>
      </dsp:txXfrm>
    </dsp:sp>
    <dsp:sp modelId="{E96E91F2-45C5-4C6F-B83D-68F7E7D0C19C}">
      <dsp:nvSpPr>
        <dsp:cNvPr id="0" name=""/>
        <dsp:cNvSpPr/>
      </dsp:nvSpPr>
      <dsp:spPr>
        <a:xfrm>
          <a:off x="3704216" y="508038"/>
          <a:ext cx="116059" cy="1843406"/>
        </a:xfrm>
        <a:custGeom>
          <a:avLst/>
          <a:gdLst/>
          <a:ahLst/>
          <a:cxnLst/>
          <a:rect l="0" t="0" r="0" b="0"/>
          <a:pathLst>
            <a:path>
              <a:moveTo>
                <a:pt x="0" y="0"/>
              </a:moveTo>
              <a:lnTo>
                <a:pt x="0" y="1843406"/>
              </a:lnTo>
              <a:lnTo>
                <a:pt x="116059" y="184340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464BB0-5E5D-4CA1-8360-926242837361}">
      <dsp:nvSpPr>
        <dsp:cNvPr id="0" name=""/>
        <dsp:cNvSpPr/>
      </dsp:nvSpPr>
      <dsp:spPr>
        <a:xfrm>
          <a:off x="3820276" y="2033614"/>
          <a:ext cx="1129478" cy="635659"/>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311150">
            <a:lnSpc>
              <a:spcPct val="90000"/>
            </a:lnSpc>
            <a:spcBef>
              <a:spcPct val="0"/>
            </a:spcBef>
            <a:spcAft>
              <a:spcPct val="35000"/>
            </a:spcAft>
            <a:buNone/>
          </a:pPr>
          <a:r>
            <a:rPr lang="en-US" sz="700" kern="1200">
              <a:effectLst/>
              <a:latin typeface="Calibri"/>
              <a:ea typeface="Calibri" panose="020F0502020204030204" pitchFamily="34" charset="0"/>
              <a:cs typeface="Calibri"/>
            </a:rPr>
            <a:t>3.3 </a:t>
          </a:r>
          <a:r>
            <a:rPr lang="en-AU" sz="700" kern="1200">
              <a:effectLst/>
            </a:rPr>
            <a:t>Create an adaptive and resilient municipality which is responsive to a changing climate.</a:t>
          </a:r>
        </a:p>
        <a:p>
          <a:pPr marL="0" lvl="0" indent="0" algn="l" defTabSz="311150">
            <a:lnSpc>
              <a:spcPct val="90000"/>
            </a:lnSpc>
            <a:spcBef>
              <a:spcPct val="0"/>
            </a:spcBef>
            <a:spcAft>
              <a:spcPct val="35000"/>
            </a:spcAft>
            <a:buNone/>
          </a:pPr>
          <a:endParaRPr lang="en-AU" sz="700" kern="1200"/>
        </a:p>
      </dsp:txBody>
      <dsp:txXfrm>
        <a:off x="3838894" y="2052232"/>
        <a:ext cx="1092242" cy="598423"/>
      </dsp:txXfrm>
    </dsp:sp>
    <dsp:sp modelId="{9B31FD2C-237E-4919-BEF7-EFBE4502D056}">
      <dsp:nvSpPr>
        <dsp:cNvPr id="0" name=""/>
        <dsp:cNvSpPr/>
      </dsp:nvSpPr>
      <dsp:spPr>
        <a:xfrm>
          <a:off x="5149315" y="0"/>
          <a:ext cx="1233324" cy="490993"/>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rtl="0">
            <a:lnSpc>
              <a:spcPct val="90000"/>
            </a:lnSpc>
            <a:spcBef>
              <a:spcPct val="0"/>
            </a:spcBef>
            <a:spcAft>
              <a:spcPct val="35000"/>
            </a:spcAft>
            <a:buNone/>
          </a:pPr>
          <a:r>
            <a:rPr lang="en-AU" sz="800" b="1" kern="1200">
              <a:effectLst/>
            </a:rPr>
            <a:t>Create a Water</a:t>
          </a:r>
          <a:r>
            <a:rPr lang="en-AU" sz="800" b="1" kern="1200">
              <a:effectLst/>
              <a:latin typeface="Calibri"/>
            </a:rPr>
            <a:t> </a:t>
          </a:r>
          <a:endParaRPr lang="en-AU" sz="800" b="1" kern="1200">
            <a:effectLst/>
          </a:endParaRPr>
        </a:p>
        <a:p>
          <a:pPr marL="0" lvl="0" indent="0" algn="ctr" defTabSz="355600">
            <a:lnSpc>
              <a:spcPct val="90000"/>
            </a:lnSpc>
            <a:spcBef>
              <a:spcPct val="0"/>
            </a:spcBef>
            <a:spcAft>
              <a:spcPct val="35000"/>
            </a:spcAft>
            <a:buNone/>
          </a:pPr>
          <a:r>
            <a:rPr lang="en-AU" sz="800" b="1" kern="1200">
              <a:effectLst/>
            </a:rPr>
            <a:t>Efficient City</a:t>
          </a:r>
          <a:endParaRPr lang="en-AU" sz="800" b="1" kern="1200"/>
        </a:p>
      </dsp:txBody>
      <dsp:txXfrm>
        <a:off x="5163696" y="14381"/>
        <a:ext cx="1204562" cy="462231"/>
      </dsp:txXfrm>
    </dsp:sp>
    <dsp:sp modelId="{830A4078-DA41-43D3-910E-E92703111504}">
      <dsp:nvSpPr>
        <dsp:cNvPr id="0" name=""/>
        <dsp:cNvSpPr/>
      </dsp:nvSpPr>
      <dsp:spPr>
        <a:xfrm>
          <a:off x="5272648" y="490993"/>
          <a:ext cx="120603" cy="478409"/>
        </a:xfrm>
        <a:custGeom>
          <a:avLst/>
          <a:gdLst/>
          <a:ahLst/>
          <a:cxnLst/>
          <a:rect l="0" t="0" r="0" b="0"/>
          <a:pathLst>
            <a:path>
              <a:moveTo>
                <a:pt x="0" y="0"/>
              </a:moveTo>
              <a:lnTo>
                <a:pt x="0" y="478409"/>
              </a:lnTo>
              <a:lnTo>
                <a:pt x="120603" y="47840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02F1AD-273D-41FE-9400-0E9ACFDB050E}">
      <dsp:nvSpPr>
        <dsp:cNvPr id="0" name=""/>
        <dsp:cNvSpPr/>
      </dsp:nvSpPr>
      <dsp:spPr>
        <a:xfrm>
          <a:off x="5393252" y="604018"/>
          <a:ext cx="966728" cy="73077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sz="700" kern="1200">
              <a:effectLst/>
              <a:latin typeface="Calibri"/>
              <a:ea typeface="Calibri" panose="020F0502020204030204" pitchFamily="34" charset="0"/>
              <a:cs typeface="Calibri"/>
            </a:rPr>
            <a:t>4.1 </a:t>
          </a:r>
          <a:r>
            <a:rPr lang="en-AU" sz="700" kern="1200">
              <a:effectLst/>
            </a:rPr>
            <a:t>Improve water efficiency and increase the amount of water that is recovered for reuse and recycling.</a:t>
          </a:r>
          <a:endParaRPr lang="en-AU" sz="700" kern="1200"/>
        </a:p>
      </dsp:txBody>
      <dsp:txXfrm>
        <a:off x="5414656" y="625422"/>
        <a:ext cx="923920" cy="687962"/>
      </dsp:txXfrm>
    </dsp:sp>
    <dsp:sp modelId="{A9095F55-5DC0-4122-B5B7-65849DE3087F}">
      <dsp:nvSpPr>
        <dsp:cNvPr id="0" name=""/>
        <dsp:cNvSpPr/>
      </dsp:nvSpPr>
      <dsp:spPr>
        <a:xfrm>
          <a:off x="5272648" y="490993"/>
          <a:ext cx="120603" cy="1297039"/>
        </a:xfrm>
        <a:custGeom>
          <a:avLst/>
          <a:gdLst/>
          <a:ahLst/>
          <a:cxnLst/>
          <a:rect l="0" t="0" r="0" b="0"/>
          <a:pathLst>
            <a:path>
              <a:moveTo>
                <a:pt x="0" y="0"/>
              </a:moveTo>
              <a:lnTo>
                <a:pt x="0" y="1297039"/>
              </a:lnTo>
              <a:lnTo>
                <a:pt x="120603" y="129703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EFAB2B-8225-4C0A-ABF0-B99C91493608}">
      <dsp:nvSpPr>
        <dsp:cNvPr id="0" name=""/>
        <dsp:cNvSpPr/>
      </dsp:nvSpPr>
      <dsp:spPr>
        <a:xfrm>
          <a:off x="5393252" y="1446248"/>
          <a:ext cx="1033119" cy="683569"/>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sz="700" kern="1200">
              <a:effectLst/>
              <a:latin typeface="Calibri"/>
              <a:ea typeface="Calibri" panose="020F0502020204030204" pitchFamily="34" charset="0"/>
              <a:cs typeface="Calibri"/>
            </a:rPr>
            <a:t>4.2 </a:t>
          </a:r>
          <a:r>
            <a:rPr lang="en-AU" sz="700" kern="1200">
              <a:effectLst/>
            </a:rPr>
            <a:t>Reduce the amount and improve the quality of stormwater entering Port Phillip and Western Port Bay.</a:t>
          </a:r>
          <a:endParaRPr lang="en-AU" sz="700" kern="1200"/>
        </a:p>
      </dsp:txBody>
      <dsp:txXfrm>
        <a:off x="5413273" y="1466269"/>
        <a:ext cx="993077" cy="643527"/>
      </dsp:txXfrm>
    </dsp:sp>
    <dsp:sp modelId="{EB6EBD5A-C704-45D5-BFDC-89AF46D361D4}">
      <dsp:nvSpPr>
        <dsp:cNvPr id="0" name=""/>
        <dsp:cNvSpPr/>
      </dsp:nvSpPr>
      <dsp:spPr>
        <a:xfrm>
          <a:off x="5272648" y="490993"/>
          <a:ext cx="120603" cy="2069836"/>
        </a:xfrm>
        <a:custGeom>
          <a:avLst/>
          <a:gdLst/>
          <a:ahLst/>
          <a:cxnLst/>
          <a:rect l="0" t="0" r="0" b="0"/>
          <a:pathLst>
            <a:path>
              <a:moveTo>
                <a:pt x="0" y="0"/>
              </a:moveTo>
              <a:lnTo>
                <a:pt x="0" y="2069836"/>
              </a:lnTo>
              <a:lnTo>
                <a:pt x="120603" y="206983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D4ABF1-C5EC-4A00-A5B0-0F080255E5E8}">
      <dsp:nvSpPr>
        <dsp:cNvPr id="0" name=""/>
        <dsp:cNvSpPr/>
      </dsp:nvSpPr>
      <dsp:spPr>
        <a:xfrm>
          <a:off x="5393252" y="2241277"/>
          <a:ext cx="1040281" cy="639105"/>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US" sz="700" kern="1200">
              <a:effectLst/>
              <a:latin typeface="Calibri"/>
              <a:ea typeface="Calibri" panose="020F0502020204030204" pitchFamily="34" charset="0"/>
              <a:cs typeface="Calibri"/>
            </a:rPr>
            <a:t>4.3 </a:t>
          </a:r>
          <a:r>
            <a:rPr lang="en-AU" sz="700" kern="1200">
              <a:effectLst/>
            </a:rPr>
            <a:t>Facilitate establishment of a South East regional integrated recycled water pipeline for the region.</a:t>
          </a:r>
          <a:endParaRPr lang="en-AU" sz="700" kern="1200"/>
        </a:p>
      </dsp:txBody>
      <dsp:txXfrm>
        <a:off x="5411971" y="2259996"/>
        <a:ext cx="1002843" cy="601667"/>
      </dsp:txXfrm>
    </dsp:sp>
    <dsp:sp modelId="{1ED4CA4A-704F-4CA0-84BB-51648B96CBBA}">
      <dsp:nvSpPr>
        <dsp:cNvPr id="0" name=""/>
        <dsp:cNvSpPr/>
      </dsp:nvSpPr>
      <dsp:spPr>
        <a:xfrm>
          <a:off x="6602831" y="1564"/>
          <a:ext cx="1213208" cy="45970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AU" sz="800" b="1" kern="1200">
              <a:effectLst/>
            </a:rPr>
            <a:t>Enhance People Capability and Internal Processes</a:t>
          </a:r>
          <a:endParaRPr lang="en-AU" sz="800" b="1" kern="1200"/>
        </a:p>
      </dsp:txBody>
      <dsp:txXfrm>
        <a:off x="6616295" y="15028"/>
        <a:ext cx="1186280" cy="432772"/>
      </dsp:txXfrm>
    </dsp:sp>
    <dsp:sp modelId="{34C67E31-352C-4F8A-BC70-5C83D16E4B1A}">
      <dsp:nvSpPr>
        <dsp:cNvPr id="0" name=""/>
        <dsp:cNvSpPr/>
      </dsp:nvSpPr>
      <dsp:spPr>
        <a:xfrm>
          <a:off x="6724152" y="461264"/>
          <a:ext cx="121320" cy="407160"/>
        </a:xfrm>
        <a:custGeom>
          <a:avLst/>
          <a:gdLst/>
          <a:ahLst/>
          <a:cxnLst/>
          <a:rect l="0" t="0" r="0" b="0"/>
          <a:pathLst>
            <a:path>
              <a:moveTo>
                <a:pt x="0" y="0"/>
              </a:moveTo>
              <a:lnTo>
                <a:pt x="0" y="407160"/>
              </a:lnTo>
              <a:lnTo>
                <a:pt x="121320" y="40716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272E66-02B6-4922-BF8F-E802FA938B58}">
      <dsp:nvSpPr>
        <dsp:cNvPr id="0" name=""/>
        <dsp:cNvSpPr/>
      </dsp:nvSpPr>
      <dsp:spPr>
        <a:xfrm>
          <a:off x="6845473" y="572724"/>
          <a:ext cx="902492" cy="591401"/>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Font typeface="Symbol" panose="05050102010706020507" pitchFamily="18" charset="2"/>
            <a:buNone/>
          </a:pPr>
          <a:r>
            <a:rPr lang="en-AU" sz="700" kern="1200">
              <a:effectLst/>
            </a:rPr>
            <a:t>5.1 Build Organisation Capacity in Environmental Sustainability and Climate Change.</a:t>
          </a:r>
          <a:endParaRPr lang="en-AU" sz="700" kern="1200"/>
        </a:p>
      </dsp:txBody>
      <dsp:txXfrm>
        <a:off x="6862795" y="590046"/>
        <a:ext cx="867848" cy="556757"/>
      </dsp:txXfrm>
    </dsp:sp>
    <dsp:sp modelId="{BFF70F69-8331-4DD0-A11B-724FD02F9781}">
      <dsp:nvSpPr>
        <dsp:cNvPr id="0" name=""/>
        <dsp:cNvSpPr/>
      </dsp:nvSpPr>
      <dsp:spPr>
        <a:xfrm>
          <a:off x="6724152" y="461264"/>
          <a:ext cx="121320" cy="1037240"/>
        </a:xfrm>
        <a:custGeom>
          <a:avLst/>
          <a:gdLst/>
          <a:ahLst/>
          <a:cxnLst/>
          <a:rect l="0" t="0" r="0" b="0"/>
          <a:pathLst>
            <a:path>
              <a:moveTo>
                <a:pt x="0" y="0"/>
              </a:moveTo>
              <a:lnTo>
                <a:pt x="0" y="1037240"/>
              </a:lnTo>
              <a:lnTo>
                <a:pt x="121320" y="1037240"/>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34C5FA-E869-459A-B1B1-10952BCECF3F}">
      <dsp:nvSpPr>
        <dsp:cNvPr id="0" name=""/>
        <dsp:cNvSpPr/>
      </dsp:nvSpPr>
      <dsp:spPr>
        <a:xfrm>
          <a:off x="6845473" y="1275585"/>
          <a:ext cx="928486" cy="445839"/>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Font typeface="Symbol" panose="05050102010706020507" pitchFamily="18" charset="2"/>
            <a:buNone/>
          </a:pPr>
          <a:r>
            <a:rPr lang="en-AU" sz="700" kern="1200">
              <a:effectLst/>
            </a:rPr>
            <a:t>5.2 Improve Sustainable Procurement of Goods and Services.</a:t>
          </a:r>
          <a:endParaRPr lang="en-AU" sz="700" kern="1200"/>
        </a:p>
      </dsp:txBody>
      <dsp:txXfrm>
        <a:off x="6858531" y="1288643"/>
        <a:ext cx="902370" cy="419723"/>
      </dsp:txXfrm>
    </dsp:sp>
    <dsp:sp modelId="{51E68C23-74B0-45EA-9F9B-BDFF5D441FF9}">
      <dsp:nvSpPr>
        <dsp:cNvPr id="0" name=""/>
        <dsp:cNvSpPr/>
      </dsp:nvSpPr>
      <dsp:spPr>
        <a:xfrm>
          <a:off x="6724152" y="461264"/>
          <a:ext cx="121320" cy="1594539"/>
        </a:xfrm>
        <a:custGeom>
          <a:avLst/>
          <a:gdLst/>
          <a:ahLst/>
          <a:cxnLst/>
          <a:rect l="0" t="0" r="0" b="0"/>
          <a:pathLst>
            <a:path>
              <a:moveTo>
                <a:pt x="0" y="0"/>
              </a:moveTo>
              <a:lnTo>
                <a:pt x="0" y="1594539"/>
              </a:lnTo>
              <a:lnTo>
                <a:pt x="121320" y="1594539"/>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5F68FE-3E92-446B-A7DD-774B1274E41C}">
      <dsp:nvSpPr>
        <dsp:cNvPr id="0" name=""/>
        <dsp:cNvSpPr/>
      </dsp:nvSpPr>
      <dsp:spPr>
        <a:xfrm>
          <a:off x="6845473" y="1832884"/>
          <a:ext cx="1021627" cy="445839"/>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Font typeface="Symbol" panose="05050102010706020507" pitchFamily="18" charset="2"/>
            <a:buNone/>
          </a:pPr>
          <a:r>
            <a:rPr lang="en-AU" sz="700" kern="1200">
              <a:effectLst/>
            </a:rPr>
            <a:t>5.4 Monitor, Review and Improve ESD outcomes in Council’s built assets.</a:t>
          </a:r>
          <a:endParaRPr lang="en-AU" sz="700" kern="1200"/>
        </a:p>
      </dsp:txBody>
      <dsp:txXfrm>
        <a:off x="6858531" y="1845942"/>
        <a:ext cx="995511" cy="419723"/>
      </dsp:txXfrm>
    </dsp:sp>
    <dsp:sp modelId="{7B5AB2A9-2636-473C-B790-0C6A649FAABB}">
      <dsp:nvSpPr>
        <dsp:cNvPr id="0" name=""/>
        <dsp:cNvSpPr/>
      </dsp:nvSpPr>
      <dsp:spPr>
        <a:xfrm>
          <a:off x="6724152" y="461264"/>
          <a:ext cx="121320" cy="2123237"/>
        </a:xfrm>
        <a:custGeom>
          <a:avLst/>
          <a:gdLst/>
          <a:ahLst/>
          <a:cxnLst/>
          <a:rect l="0" t="0" r="0" b="0"/>
          <a:pathLst>
            <a:path>
              <a:moveTo>
                <a:pt x="0" y="0"/>
              </a:moveTo>
              <a:lnTo>
                <a:pt x="0" y="2123237"/>
              </a:lnTo>
              <a:lnTo>
                <a:pt x="121320" y="2123237"/>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F3232B-1AF7-4DF2-B819-7EEA8B813116}">
      <dsp:nvSpPr>
        <dsp:cNvPr id="0" name=""/>
        <dsp:cNvSpPr/>
      </dsp:nvSpPr>
      <dsp:spPr>
        <a:xfrm>
          <a:off x="6845473" y="2390183"/>
          <a:ext cx="1087733" cy="388637"/>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Font typeface="Symbol" panose="05050102010706020507" pitchFamily="18" charset="2"/>
            <a:buNone/>
          </a:pPr>
          <a:r>
            <a:rPr lang="en-AU" sz="700" kern="1200">
              <a:effectLst/>
            </a:rPr>
            <a:t>5.5 Coordinate compliance to environmental legislation and other requirements.</a:t>
          </a:r>
          <a:endParaRPr lang="en-AU" sz="700" kern="1200"/>
        </a:p>
      </dsp:txBody>
      <dsp:txXfrm>
        <a:off x="6856856" y="2401566"/>
        <a:ext cx="1064967" cy="36587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1857D7-F14F-496D-93ED-3336F861BA10}">
      <dsp:nvSpPr>
        <dsp:cNvPr id="0" name=""/>
        <dsp:cNvSpPr/>
      </dsp:nvSpPr>
      <dsp:spPr>
        <a:xfrm>
          <a:off x="50943" y="0"/>
          <a:ext cx="1241534" cy="31299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AU" sz="800" b="1" kern="1200"/>
            <a:t>Resilient, Safe &amp; Connected Places</a:t>
          </a:r>
        </a:p>
      </dsp:txBody>
      <dsp:txXfrm>
        <a:off x="60110" y="9167"/>
        <a:ext cx="1223200" cy="294659"/>
      </dsp:txXfrm>
    </dsp:sp>
    <dsp:sp modelId="{3CFFCAF7-A584-4D5F-A059-9A51872B27AD}">
      <dsp:nvSpPr>
        <dsp:cNvPr id="0" name=""/>
        <dsp:cNvSpPr/>
      </dsp:nvSpPr>
      <dsp:spPr>
        <a:xfrm>
          <a:off x="175096" y="312993"/>
          <a:ext cx="128885" cy="528786"/>
        </a:xfrm>
        <a:custGeom>
          <a:avLst/>
          <a:gdLst/>
          <a:ahLst/>
          <a:cxnLst/>
          <a:rect l="0" t="0" r="0" b="0"/>
          <a:pathLst>
            <a:path>
              <a:moveTo>
                <a:pt x="0" y="0"/>
              </a:moveTo>
              <a:lnTo>
                <a:pt x="0" y="528786"/>
              </a:lnTo>
              <a:lnTo>
                <a:pt x="128885" y="5287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B04F3A-93F5-4C1F-81FE-AD316775360D}">
      <dsp:nvSpPr>
        <dsp:cNvPr id="0" name=""/>
        <dsp:cNvSpPr/>
      </dsp:nvSpPr>
      <dsp:spPr>
        <a:xfrm>
          <a:off x="303982" y="390767"/>
          <a:ext cx="1170053" cy="902025"/>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rtl="0">
            <a:lnSpc>
              <a:spcPct val="90000"/>
            </a:lnSpc>
            <a:spcBef>
              <a:spcPct val="0"/>
            </a:spcBef>
            <a:spcAft>
              <a:spcPct val="35000"/>
            </a:spcAft>
            <a:buNone/>
          </a:pPr>
          <a:r>
            <a:rPr lang="en-AU" sz="700" kern="1200"/>
            <a:t>1.1. Strengthen the social context of place development</a:t>
          </a:r>
          <a:r>
            <a:rPr lang="en-AU" sz="700" kern="1200">
              <a:latin typeface="Calibri"/>
            </a:rPr>
            <a:t> by integrating </a:t>
          </a:r>
          <a:r>
            <a:rPr lang="en-AU" sz="700" kern="1200"/>
            <a:t> organisational-wide place-based principles </a:t>
          </a:r>
          <a:r>
            <a:rPr lang="en-AU" sz="700" kern="1200">
              <a:latin typeface="Calibri"/>
            </a:rPr>
            <a:t>and practice</a:t>
          </a:r>
          <a:r>
            <a:rPr lang="en-AU" sz="700" kern="1200"/>
            <a:t> (link to Infrastructure Strategy)</a:t>
          </a:r>
        </a:p>
      </dsp:txBody>
      <dsp:txXfrm>
        <a:off x="330401" y="417186"/>
        <a:ext cx="1117215" cy="849187"/>
      </dsp:txXfrm>
    </dsp:sp>
    <dsp:sp modelId="{F6C89242-AAFE-493D-9F10-93D5A1DDD7BF}">
      <dsp:nvSpPr>
        <dsp:cNvPr id="0" name=""/>
        <dsp:cNvSpPr/>
      </dsp:nvSpPr>
      <dsp:spPr>
        <a:xfrm>
          <a:off x="175096" y="312993"/>
          <a:ext cx="114960" cy="1445074"/>
        </a:xfrm>
        <a:custGeom>
          <a:avLst/>
          <a:gdLst/>
          <a:ahLst/>
          <a:cxnLst/>
          <a:rect l="0" t="0" r="0" b="0"/>
          <a:pathLst>
            <a:path>
              <a:moveTo>
                <a:pt x="0" y="0"/>
              </a:moveTo>
              <a:lnTo>
                <a:pt x="0" y="1445074"/>
              </a:lnTo>
              <a:lnTo>
                <a:pt x="114960" y="144507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0C0EF4-CDA0-4707-84EE-725EBC135353}">
      <dsp:nvSpPr>
        <dsp:cNvPr id="0" name=""/>
        <dsp:cNvSpPr/>
      </dsp:nvSpPr>
      <dsp:spPr>
        <a:xfrm>
          <a:off x="290057" y="1371685"/>
          <a:ext cx="1162979" cy="772765"/>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rtl="0">
            <a:lnSpc>
              <a:spcPct val="90000"/>
            </a:lnSpc>
            <a:spcBef>
              <a:spcPct val="0"/>
            </a:spcBef>
            <a:spcAft>
              <a:spcPct val="35000"/>
            </a:spcAft>
            <a:buNone/>
          </a:pPr>
          <a:r>
            <a:rPr lang="en-AU" sz="700" kern="1200"/>
            <a:t>1.2. Support </a:t>
          </a:r>
          <a:r>
            <a:rPr lang="en-AU" sz="700" kern="1200">
              <a:latin typeface="Calibri"/>
            </a:rPr>
            <a:t>community-led COVID-19</a:t>
          </a:r>
          <a:r>
            <a:rPr lang="en-AU" sz="700" kern="1200"/>
            <a:t> pandemic recovery and</a:t>
          </a:r>
          <a:r>
            <a:rPr lang="en-AU" sz="700" kern="1200">
              <a:latin typeface="Calibri"/>
            </a:rPr>
            <a:t> strengthen</a:t>
          </a:r>
          <a:r>
            <a:rPr lang="en-AU" sz="700" kern="1200"/>
            <a:t> public health </a:t>
          </a:r>
          <a:r>
            <a:rPr lang="en-AU" sz="700" kern="1200">
              <a:latin typeface="Calibri"/>
            </a:rPr>
            <a:t>response</a:t>
          </a:r>
          <a:r>
            <a:rPr lang="en-AU" sz="700" kern="1200"/>
            <a:t> for current and future disease prevention</a:t>
          </a:r>
        </a:p>
      </dsp:txBody>
      <dsp:txXfrm>
        <a:off x="312691" y="1394319"/>
        <a:ext cx="1117711" cy="727497"/>
      </dsp:txXfrm>
    </dsp:sp>
    <dsp:sp modelId="{1D442257-A924-45DF-A11B-167F89EC76FB}">
      <dsp:nvSpPr>
        <dsp:cNvPr id="0" name=""/>
        <dsp:cNvSpPr/>
      </dsp:nvSpPr>
      <dsp:spPr>
        <a:xfrm>
          <a:off x="175096" y="312993"/>
          <a:ext cx="142825" cy="2532328"/>
        </a:xfrm>
        <a:custGeom>
          <a:avLst/>
          <a:gdLst/>
          <a:ahLst/>
          <a:cxnLst/>
          <a:rect l="0" t="0" r="0" b="0"/>
          <a:pathLst>
            <a:path>
              <a:moveTo>
                <a:pt x="0" y="0"/>
              </a:moveTo>
              <a:lnTo>
                <a:pt x="0" y="2532328"/>
              </a:lnTo>
              <a:lnTo>
                <a:pt x="142825" y="25323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D8B7E2-E3A8-4B44-9C48-5E317CC7DB72}">
      <dsp:nvSpPr>
        <dsp:cNvPr id="0" name=""/>
        <dsp:cNvSpPr/>
      </dsp:nvSpPr>
      <dsp:spPr>
        <a:xfrm>
          <a:off x="317922" y="2220828"/>
          <a:ext cx="1139943" cy="1248986"/>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rtl="0">
            <a:lnSpc>
              <a:spcPct val="90000"/>
            </a:lnSpc>
            <a:spcBef>
              <a:spcPct val="0"/>
            </a:spcBef>
            <a:spcAft>
              <a:spcPct val="35000"/>
            </a:spcAft>
            <a:buNone/>
          </a:pPr>
          <a:r>
            <a:rPr lang="en-AU" sz="700" b="0" i="0" kern="1200"/>
            <a:t>1.3 - Create safe and inclusive neighbourhoods and improve perceptions of community safety through social cohesion initiatives with particular focus on areas with high rates of crime, as well as perspectives of women, young people, and LGBTIQ+ and CALD communities</a:t>
          </a:r>
        </a:p>
      </dsp:txBody>
      <dsp:txXfrm>
        <a:off x="351310" y="2254216"/>
        <a:ext cx="1073167" cy="1182210"/>
      </dsp:txXfrm>
    </dsp:sp>
    <dsp:sp modelId="{CA1D3872-1FAC-4BE9-B0D8-0342F5C5C37A}">
      <dsp:nvSpPr>
        <dsp:cNvPr id="0" name=""/>
        <dsp:cNvSpPr/>
      </dsp:nvSpPr>
      <dsp:spPr>
        <a:xfrm>
          <a:off x="1644507" y="0"/>
          <a:ext cx="1292182" cy="410242"/>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AU" sz="800" b="1" kern="1200"/>
            <a:t>Innovative and responsive models of service and connection</a:t>
          </a:r>
        </a:p>
      </dsp:txBody>
      <dsp:txXfrm>
        <a:off x="1656523" y="12016"/>
        <a:ext cx="1268150" cy="386210"/>
      </dsp:txXfrm>
    </dsp:sp>
    <dsp:sp modelId="{B9EAC960-122E-4093-8238-4D3B36CAE046}">
      <dsp:nvSpPr>
        <dsp:cNvPr id="0" name=""/>
        <dsp:cNvSpPr/>
      </dsp:nvSpPr>
      <dsp:spPr>
        <a:xfrm>
          <a:off x="1773726" y="410242"/>
          <a:ext cx="113991" cy="362755"/>
        </a:xfrm>
        <a:custGeom>
          <a:avLst/>
          <a:gdLst/>
          <a:ahLst/>
          <a:cxnLst/>
          <a:rect l="0" t="0" r="0" b="0"/>
          <a:pathLst>
            <a:path>
              <a:moveTo>
                <a:pt x="0" y="0"/>
              </a:moveTo>
              <a:lnTo>
                <a:pt x="0" y="362755"/>
              </a:lnTo>
              <a:lnTo>
                <a:pt x="113991" y="3627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93852A-3918-4CBF-A909-FEAD4E51EF11}">
      <dsp:nvSpPr>
        <dsp:cNvPr id="0" name=""/>
        <dsp:cNvSpPr/>
      </dsp:nvSpPr>
      <dsp:spPr>
        <a:xfrm>
          <a:off x="1887717" y="488016"/>
          <a:ext cx="1067368" cy="569961"/>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AU" sz="700" kern="1200"/>
            <a:t>2.1. Develop virtual platforms to augment existing opportunities for social connection</a:t>
          </a:r>
        </a:p>
      </dsp:txBody>
      <dsp:txXfrm>
        <a:off x="1904411" y="504710"/>
        <a:ext cx="1033980" cy="536573"/>
      </dsp:txXfrm>
    </dsp:sp>
    <dsp:sp modelId="{F36FFD2C-0EFF-4A48-81CE-167303AA2739}">
      <dsp:nvSpPr>
        <dsp:cNvPr id="0" name=""/>
        <dsp:cNvSpPr/>
      </dsp:nvSpPr>
      <dsp:spPr>
        <a:xfrm>
          <a:off x="1773726" y="410242"/>
          <a:ext cx="113991" cy="993565"/>
        </a:xfrm>
        <a:custGeom>
          <a:avLst/>
          <a:gdLst/>
          <a:ahLst/>
          <a:cxnLst/>
          <a:rect l="0" t="0" r="0" b="0"/>
          <a:pathLst>
            <a:path>
              <a:moveTo>
                <a:pt x="0" y="0"/>
              </a:moveTo>
              <a:lnTo>
                <a:pt x="0" y="993565"/>
              </a:lnTo>
              <a:lnTo>
                <a:pt x="113991" y="9935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36352B-A3D5-4693-92AD-F5BCEE23D5DC}">
      <dsp:nvSpPr>
        <dsp:cNvPr id="0" name=""/>
        <dsp:cNvSpPr/>
      </dsp:nvSpPr>
      <dsp:spPr>
        <a:xfrm>
          <a:off x="1887717" y="1135600"/>
          <a:ext cx="1115347" cy="536413"/>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AU" sz="700" kern="1200"/>
            <a:t>2.2. Increase digital equity to future-proof participation in community life</a:t>
          </a:r>
        </a:p>
      </dsp:txBody>
      <dsp:txXfrm>
        <a:off x="1903428" y="1151311"/>
        <a:ext cx="1083925" cy="504991"/>
      </dsp:txXfrm>
    </dsp:sp>
    <dsp:sp modelId="{DCB71082-82FD-4BC1-A118-8D5B1F93BEAB}">
      <dsp:nvSpPr>
        <dsp:cNvPr id="0" name=""/>
        <dsp:cNvSpPr/>
      </dsp:nvSpPr>
      <dsp:spPr>
        <a:xfrm>
          <a:off x="1773726" y="410242"/>
          <a:ext cx="113991" cy="1595195"/>
        </a:xfrm>
        <a:custGeom>
          <a:avLst/>
          <a:gdLst/>
          <a:ahLst/>
          <a:cxnLst/>
          <a:rect l="0" t="0" r="0" b="0"/>
          <a:pathLst>
            <a:path>
              <a:moveTo>
                <a:pt x="0" y="0"/>
              </a:moveTo>
              <a:lnTo>
                <a:pt x="0" y="1595195"/>
              </a:lnTo>
              <a:lnTo>
                <a:pt x="113991" y="15951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93BA54-D358-4DDC-89DF-34E6F8FEB8CF}">
      <dsp:nvSpPr>
        <dsp:cNvPr id="0" name=""/>
        <dsp:cNvSpPr/>
      </dsp:nvSpPr>
      <dsp:spPr>
        <a:xfrm>
          <a:off x="1887717" y="1749636"/>
          <a:ext cx="1112163" cy="511601"/>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AU" sz="700" kern="1200"/>
            <a:t>2.3. Establish a framework for CSO attraction and funding streams</a:t>
          </a:r>
        </a:p>
      </dsp:txBody>
      <dsp:txXfrm>
        <a:off x="1902701" y="1764620"/>
        <a:ext cx="1082195" cy="481633"/>
      </dsp:txXfrm>
    </dsp:sp>
    <dsp:sp modelId="{B8B64ED1-1856-4F1A-A746-BBA4E01C011E}">
      <dsp:nvSpPr>
        <dsp:cNvPr id="0" name=""/>
        <dsp:cNvSpPr/>
      </dsp:nvSpPr>
      <dsp:spPr>
        <a:xfrm>
          <a:off x="3091935" y="0"/>
          <a:ext cx="1582248" cy="31299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AU" sz="800" b="1" kern="1200"/>
            <a:t>Community research and data</a:t>
          </a:r>
        </a:p>
      </dsp:txBody>
      <dsp:txXfrm>
        <a:off x="3101102" y="9167"/>
        <a:ext cx="1563914" cy="294659"/>
      </dsp:txXfrm>
    </dsp:sp>
    <dsp:sp modelId="{67A7FABA-0BA0-4F3F-88A0-33FC912E2FF1}">
      <dsp:nvSpPr>
        <dsp:cNvPr id="0" name=""/>
        <dsp:cNvSpPr/>
      </dsp:nvSpPr>
      <dsp:spPr>
        <a:xfrm>
          <a:off x="3250160" y="312993"/>
          <a:ext cx="142998" cy="328347"/>
        </a:xfrm>
        <a:custGeom>
          <a:avLst/>
          <a:gdLst/>
          <a:ahLst/>
          <a:cxnLst/>
          <a:rect l="0" t="0" r="0" b="0"/>
          <a:pathLst>
            <a:path>
              <a:moveTo>
                <a:pt x="0" y="0"/>
              </a:moveTo>
              <a:lnTo>
                <a:pt x="0" y="328347"/>
              </a:lnTo>
              <a:lnTo>
                <a:pt x="142998" y="32834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E0CA0D-11CB-4BE8-9183-9D427CE7E325}">
      <dsp:nvSpPr>
        <dsp:cNvPr id="0" name=""/>
        <dsp:cNvSpPr/>
      </dsp:nvSpPr>
      <dsp:spPr>
        <a:xfrm>
          <a:off x="3393158" y="390767"/>
          <a:ext cx="1190739" cy="501147"/>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t" anchorCtr="0">
          <a:noAutofit/>
        </a:bodyPr>
        <a:lstStyle/>
        <a:p>
          <a:pPr marL="0" lvl="0" indent="0" algn="l" defTabSz="311150">
            <a:lnSpc>
              <a:spcPct val="90000"/>
            </a:lnSpc>
            <a:spcBef>
              <a:spcPct val="0"/>
            </a:spcBef>
            <a:spcAft>
              <a:spcPct val="35000"/>
            </a:spcAft>
            <a:buNone/>
          </a:pPr>
          <a:r>
            <a:rPr lang="en-AU" sz="700" kern="1200"/>
            <a:t>3.1. Establish shared knowledge ecosystem of community needs in central research hub</a:t>
          </a:r>
        </a:p>
      </dsp:txBody>
      <dsp:txXfrm>
        <a:off x="3407836" y="405445"/>
        <a:ext cx="1161383" cy="471791"/>
      </dsp:txXfrm>
    </dsp:sp>
    <dsp:sp modelId="{67598C4F-FB10-4EFE-AFD5-3DC90E91EC70}">
      <dsp:nvSpPr>
        <dsp:cNvPr id="0" name=""/>
        <dsp:cNvSpPr/>
      </dsp:nvSpPr>
      <dsp:spPr>
        <a:xfrm>
          <a:off x="3250160" y="312993"/>
          <a:ext cx="142998" cy="958728"/>
        </a:xfrm>
        <a:custGeom>
          <a:avLst/>
          <a:gdLst/>
          <a:ahLst/>
          <a:cxnLst/>
          <a:rect l="0" t="0" r="0" b="0"/>
          <a:pathLst>
            <a:path>
              <a:moveTo>
                <a:pt x="0" y="0"/>
              </a:moveTo>
              <a:lnTo>
                <a:pt x="0" y="958728"/>
              </a:lnTo>
              <a:lnTo>
                <a:pt x="142998" y="9587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FEA440-25B3-4BC2-A9FE-E45C820E28A6}">
      <dsp:nvSpPr>
        <dsp:cNvPr id="0" name=""/>
        <dsp:cNvSpPr/>
      </dsp:nvSpPr>
      <dsp:spPr>
        <a:xfrm>
          <a:off x="3393158" y="969537"/>
          <a:ext cx="1181350" cy="604367"/>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311150">
            <a:lnSpc>
              <a:spcPct val="90000"/>
            </a:lnSpc>
            <a:spcBef>
              <a:spcPct val="0"/>
            </a:spcBef>
            <a:spcAft>
              <a:spcPct val="35000"/>
            </a:spcAft>
            <a:buNone/>
          </a:pPr>
          <a:r>
            <a:rPr lang="en-AU" sz="700" kern="1200"/>
            <a:t>3.2. Align health and wellbeing metrics to external framework (e.g. Sustainable Development Goals)</a:t>
          </a:r>
        </a:p>
      </dsp:txBody>
      <dsp:txXfrm>
        <a:off x="3410859" y="987238"/>
        <a:ext cx="1145948" cy="568965"/>
      </dsp:txXfrm>
    </dsp:sp>
    <dsp:sp modelId="{E96E91F2-45C5-4C6F-B83D-68F7E7D0C19C}">
      <dsp:nvSpPr>
        <dsp:cNvPr id="0" name=""/>
        <dsp:cNvSpPr/>
      </dsp:nvSpPr>
      <dsp:spPr>
        <a:xfrm>
          <a:off x="3250160" y="312993"/>
          <a:ext cx="142998" cy="1638107"/>
        </a:xfrm>
        <a:custGeom>
          <a:avLst/>
          <a:gdLst/>
          <a:ahLst/>
          <a:cxnLst/>
          <a:rect l="0" t="0" r="0" b="0"/>
          <a:pathLst>
            <a:path>
              <a:moveTo>
                <a:pt x="0" y="0"/>
              </a:moveTo>
              <a:lnTo>
                <a:pt x="0" y="1638107"/>
              </a:lnTo>
              <a:lnTo>
                <a:pt x="142998" y="16381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464BB0-5E5D-4CA1-8360-926242837361}">
      <dsp:nvSpPr>
        <dsp:cNvPr id="0" name=""/>
        <dsp:cNvSpPr/>
      </dsp:nvSpPr>
      <dsp:spPr>
        <a:xfrm>
          <a:off x="3393158" y="1651527"/>
          <a:ext cx="1208971" cy="599144"/>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311150">
            <a:lnSpc>
              <a:spcPct val="90000"/>
            </a:lnSpc>
            <a:spcBef>
              <a:spcPct val="0"/>
            </a:spcBef>
            <a:spcAft>
              <a:spcPct val="35000"/>
            </a:spcAft>
            <a:buNone/>
          </a:pPr>
          <a:r>
            <a:rPr lang="en-AU" sz="700" kern="1200"/>
            <a:t>3.3. Build and strengthen an organisational culture of research, evaluation, and reflective practice</a:t>
          </a:r>
        </a:p>
      </dsp:txBody>
      <dsp:txXfrm>
        <a:off x="3410706" y="1669075"/>
        <a:ext cx="1173875" cy="564048"/>
      </dsp:txXfrm>
    </dsp:sp>
    <dsp:sp modelId="{2BBE4223-90C8-4A4E-B6BA-1FA034E73AD8}">
      <dsp:nvSpPr>
        <dsp:cNvPr id="0" name=""/>
        <dsp:cNvSpPr/>
      </dsp:nvSpPr>
      <dsp:spPr>
        <a:xfrm>
          <a:off x="3250160" y="312993"/>
          <a:ext cx="142998" cy="2298190"/>
        </a:xfrm>
        <a:custGeom>
          <a:avLst/>
          <a:gdLst/>
          <a:ahLst/>
          <a:cxnLst/>
          <a:rect l="0" t="0" r="0" b="0"/>
          <a:pathLst>
            <a:path>
              <a:moveTo>
                <a:pt x="0" y="0"/>
              </a:moveTo>
              <a:lnTo>
                <a:pt x="0" y="2298190"/>
              </a:lnTo>
              <a:lnTo>
                <a:pt x="142998" y="22981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5B1DB2-2528-4C7B-85CA-EC7438F20B94}">
      <dsp:nvSpPr>
        <dsp:cNvPr id="0" name=""/>
        <dsp:cNvSpPr/>
      </dsp:nvSpPr>
      <dsp:spPr>
        <a:xfrm>
          <a:off x="3393158" y="2328295"/>
          <a:ext cx="1188082" cy="565776"/>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311150" rtl="0">
            <a:lnSpc>
              <a:spcPct val="90000"/>
            </a:lnSpc>
            <a:spcBef>
              <a:spcPct val="0"/>
            </a:spcBef>
            <a:spcAft>
              <a:spcPct val="35000"/>
            </a:spcAft>
            <a:buNone/>
          </a:pPr>
          <a:r>
            <a:rPr lang="en-AU" sz="700" kern="1200"/>
            <a:t>3.4.</a:t>
          </a:r>
          <a:r>
            <a:rPr lang="en-AU" sz="700" kern="1200">
              <a:latin typeface="Calibri"/>
            </a:rPr>
            <a:t> </a:t>
          </a:r>
          <a:r>
            <a:rPr lang="en-AU" sz="700" kern="1200"/>
            <a:t>Align strategic environment internally and externally towards shared objectives and evidence</a:t>
          </a:r>
        </a:p>
      </dsp:txBody>
      <dsp:txXfrm>
        <a:off x="3409729" y="2344866"/>
        <a:ext cx="1154940" cy="532634"/>
      </dsp:txXfrm>
    </dsp:sp>
    <dsp:sp modelId="{9B31FD2C-237E-4919-BEF7-EFBE4502D056}">
      <dsp:nvSpPr>
        <dsp:cNvPr id="0" name=""/>
        <dsp:cNvSpPr/>
      </dsp:nvSpPr>
      <dsp:spPr>
        <a:xfrm>
          <a:off x="4814203" y="0"/>
          <a:ext cx="1546027" cy="31299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AU" sz="800" b="1" kern="1200"/>
            <a:t>Health and wellbeing across the life course</a:t>
          </a:r>
        </a:p>
      </dsp:txBody>
      <dsp:txXfrm>
        <a:off x="4823370" y="9167"/>
        <a:ext cx="1527693" cy="294659"/>
      </dsp:txXfrm>
    </dsp:sp>
    <dsp:sp modelId="{830A4078-DA41-43D3-910E-E92703111504}">
      <dsp:nvSpPr>
        <dsp:cNvPr id="0" name=""/>
        <dsp:cNvSpPr/>
      </dsp:nvSpPr>
      <dsp:spPr>
        <a:xfrm>
          <a:off x="4968806" y="312993"/>
          <a:ext cx="154602" cy="359206"/>
        </a:xfrm>
        <a:custGeom>
          <a:avLst/>
          <a:gdLst/>
          <a:ahLst/>
          <a:cxnLst/>
          <a:rect l="0" t="0" r="0" b="0"/>
          <a:pathLst>
            <a:path>
              <a:moveTo>
                <a:pt x="0" y="0"/>
              </a:moveTo>
              <a:lnTo>
                <a:pt x="0" y="359206"/>
              </a:lnTo>
              <a:lnTo>
                <a:pt x="154602" y="3592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02F1AD-273D-41FE-9400-0E9ACFDB050E}">
      <dsp:nvSpPr>
        <dsp:cNvPr id="0" name=""/>
        <dsp:cNvSpPr/>
      </dsp:nvSpPr>
      <dsp:spPr>
        <a:xfrm>
          <a:off x="5123408" y="390767"/>
          <a:ext cx="1210954" cy="562864"/>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AU" sz="700" kern="1200"/>
            <a:t>4.1. Embed social impact valuations in Council decision making </a:t>
          </a:r>
        </a:p>
      </dsp:txBody>
      <dsp:txXfrm>
        <a:off x="5139894" y="407253"/>
        <a:ext cx="1177982" cy="529892"/>
      </dsp:txXfrm>
    </dsp:sp>
    <dsp:sp modelId="{A9095F55-5DC0-4122-B5B7-65849DE3087F}">
      <dsp:nvSpPr>
        <dsp:cNvPr id="0" name=""/>
        <dsp:cNvSpPr/>
      </dsp:nvSpPr>
      <dsp:spPr>
        <a:xfrm>
          <a:off x="4968806" y="312993"/>
          <a:ext cx="154602" cy="1036608"/>
        </a:xfrm>
        <a:custGeom>
          <a:avLst/>
          <a:gdLst/>
          <a:ahLst/>
          <a:cxnLst/>
          <a:rect l="0" t="0" r="0" b="0"/>
          <a:pathLst>
            <a:path>
              <a:moveTo>
                <a:pt x="0" y="0"/>
              </a:moveTo>
              <a:lnTo>
                <a:pt x="0" y="1036608"/>
              </a:lnTo>
              <a:lnTo>
                <a:pt x="154602" y="103660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EFAB2B-8225-4C0A-ABF0-B99C91493608}">
      <dsp:nvSpPr>
        <dsp:cNvPr id="0" name=""/>
        <dsp:cNvSpPr/>
      </dsp:nvSpPr>
      <dsp:spPr>
        <a:xfrm>
          <a:off x="5123408" y="1031254"/>
          <a:ext cx="1189940" cy="636695"/>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AU" sz="700" kern="1200"/>
            <a:t>4.2 Strengthen alternative approaches to health and wellbeing, including arts-based practice and social prescribing</a:t>
          </a:r>
        </a:p>
      </dsp:txBody>
      <dsp:txXfrm>
        <a:off x="5142056" y="1049902"/>
        <a:ext cx="1152644" cy="599399"/>
      </dsp:txXfrm>
    </dsp:sp>
    <dsp:sp modelId="{EB6EBD5A-C704-45D5-BFDC-89AF46D361D4}">
      <dsp:nvSpPr>
        <dsp:cNvPr id="0" name=""/>
        <dsp:cNvSpPr/>
      </dsp:nvSpPr>
      <dsp:spPr>
        <a:xfrm>
          <a:off x="4968806" y="312993"/>
          <a:ext cx="154602" cy="1794169"/>
        </a:xfrm>
        <a:custGeom>
          <a:avLst/>
          <a:gdLst/>
          <a:ahLst/>
          <a:cxnLst/>
          <a:rect l="0" t="0" r="0" b="0"/>
          <a:pathLst>
            <a:path>
              <a:moveTo>
                <a:pt x="0" y="0"/>
              </a:moveTo>
              <a:lnTo>
                <a:pt x="0" y="1794169"/>
              </a:lnTo>
              <a:lnTo>
                <a:pt x="154602" y="179416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D4ABF1-C5EC-4A00-A5B0-0F080255E5E8}">
      <dsp:nvSpPr>
        <dsp:cNvPr id="0" name=""/>
        <dsp:cNvSpPr/>
      </dsp:nvSpPr>
      <dsp:spPr>
        <a:xfrm>
          <a:off x="5123408" y="1745572"/>
          <a:ext cx="1205961" cy="72317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AU" sz="700" kern="1200"/>
            <a:t>4.3. Partner with Strategic Service Planning to integrate best practice in health and wellbeing in Council service design</a:t>
          </a:r>
        </a:p>
      </dsp:txBody>
      <dsp:txXfrm>
        <a:off x="5144589" y="1766753"/>
        <a:ext cx="1163599" cy="680817"/>
      </dsp:txXfrm>
    </dsp:sp>
    <dsp:sp modelId="{CAECF833-8CD8-42AC-AA34-29F949A5234C}">
      <dsp:nvSpPr>
        <dsp:cNvPr id="0" name=""/>
        <dsp:cNvSpPr/>
      </dsp:nvSpPr>
      <dsp:spPr>
        <a:xfrm>
          <a:off x="6520207" y="0"/>
          <a:ext cx="1529297" cy="312993"/>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0160" rIns="15240" bIns="10160" numCol="1" spcCol="1270" anchor="ctr" anchorCtr="0">
          <a:noAutofit/>
        </a:bodyPr>
        <a:lstStyle/>
        <a:p>
          <a:pPr marL="0" lvl="0" indent="0" algn="ctr" defTabSz="355600">
            <a:lnSpc>
              <a:spcPct val="90000"/>
            </a:lnSpc>
            <a:spcBef>
              <a:spcPct val="0"/>
            </a:spcBef>
            <a:spcAft>
              <a:spcPct val="35000"/>
            </a:spcAft>
            <a:buNone/>
          </a:pPr>
          <a:r>
            <a:rPr lang="en-AU" sz="800" b="1" kern="1200"/>
            <a:t>Bold and progressive leadership</a:t>
          </a:r>
        </a:p>
      </dsp:txBody>
      <dsp:txXfrm>
        <a:off x="6529374" y="9167"/>
        <a:ext cx="1510963" cy="294659"/>
      </dsp:txXfrm>
    </dsp:sp>
    <dsp:sp modelId="{198C37DB-2DFD-4271-8969-BA9355D960CF}">
      <dsp:nvSpPr>
        <dsp:cNvPr id="0" name=""/>
        <dsp:cNvSpPr/>
      </dsp:nvSpPr>
      <dsp:spPr>
        <a:xfrm>
          <a:off x="6673137" y="312993"/>
          <a:ext cx="148197" cy="626038"/>
        </a:xfrm>
        <a:custGeom>
          <a:avLst/>
          <a:gdLst/>
          <a:ahLst/>
          <a:cxnLst/>
          <a:rect l="0" t="0" r="0" b="0"/>
          <a:pathLst>
            <a:path>
              <a:moveTo>
                <a:pt x="0" y="0"/>
              </a:moveTo>
              <a:lnTo>
                <a:pt x="0" y="626038"/>
              </a:lnTo>
              <a:lnTo>
                <a:pt x="148197" y="62603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98AD89-16F2-487B-9E1D-A4B79153D1E5}">
      <dsp:nvSpPr>
        <dsp:cNvPr id="0" name=""/>
        <dsp:cNvSpPr/>
      </dsp:nvSpPr>
      <dsp:spPr>
        <a:xfrm>
          <a:off x="6821335" y="390767"/>
          <a:ext cx="1151349" cy="1096529"/>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rtl="0">
            <a:lnSpc>
              <a:spcPct val="90000"/>
            </a:lnSpc>
            <a:spcBef>
              <a:spcPct val="0"/>
            </a:spcBef>
            <a:spcAft>
              <a:spcPct val="35000"/>
            </a:spcAft>
            <a:buNone/>
          </a:pPr>
          <a:r>
            <a:rPr lang="en-AU" sz="700" kern="1200"/>
            <a:t>5.1 - Address persistent and emerging employment vulnerability through leveraging Casey's strategic regional economic advantage in strongest recovering employment sectors (i.e. Education &amp; Training and Healthcare and Social Assistance)</a:t>
          </a:r>
          <a:endParaRPr lang="en-AU" sz="700" kern="1200">
            <a:highlight>
              <a:srgbClr val="FFFF00"/>
            </a:highlight>
          </a:endParaRPr>
        </a:p>
      </dsp:txBody>
      <dsp:txXfrm>
        <a:off x="6853451" y="422883"/>
        <a:ext cx="1087117" cy="1032297"/>
      </dsp:txXfrm>
    </dsp:sp>
    <dsp:sp modelId="{34B797F7-A3CF-4374-AE27-BFC15339FE8C}">
      <dsp:nvSpPr>
        <dsp:cNvPr id="0" name=""/>
        <dsp:cNvSpPr/>
      </dsp:nvSpPr>
      <dsp:spPr>
        <a:xfrm>
          <a:off x="6673137" y="312993"/>
          <a:ext cx="148197" cy="1649744"/>
        </a:xfrm>
        <a:custGeom>
          <a:avLst/>
          <a:gdLst/>
          <a:ahLst/>
          <a:cxnLst/>
          <a:rect l="0" t="0" r="0" b="0"/>
          <a:pathLst>
            <a:path>
              <a:moveTo>
                <a:pt x="0" y="0"/>
              </a:moveTo>
              <a:lnTo>
                <a:pt x="0" y="1649744"/>
              </a:lnTo>
              <a:lnTo>
                <a:pt x="148197" y="164974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4268E3-D8EF-4BA9-8213-7E79E0ABD468}">
      <dsp:nvSpPr>
        <dsp:cNvPr id="0" name=""/>
        <dsp:cNvSpPr/>
      </dsp:nvSpPr>
      <dsp:spPr>
        <a:xfrm>
          <a:off x="6821335" y="1564919"/>
          <a:ext cx="1119475" cy="795635"/>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311150">
            <a:lnSpc>
              <a:spcPct val="90000"/>
            </a:lnSpc>
            <a:spcBef>
              <a:spcPct val="0"/>
            </a:spcBef>
            <a:spcAft>
              <a:spcPct val="35000"/>
            </a:spcAft>
            <a:buNone/>
          </a:pPr>
          <a:r>
            <a:rPr lang="en-AU" sz="700" kern="1200"/>
            <a:t>5.2. Embed understanding and value of Aboriginal and Torres Strait Islander culture, knowledge and history within organisation to drive equitable decision-making</a:t>
          </a:r>
        </a:p>
      </dsp:txBody>
      <dsp:txXfrm>
        <a:off x="6844638" y="1588222"/>
        <a:ext cx="1072869" cy="749029"/>
      </dsp:txXfrm>
    </dsp:sp>
    <dsp:sp modelId="{107A45CD-D4A2-48E9-B0C0-4946FE527DF3}">
      <dsp:nvSpPr>
        <dsp:cNvPr id="0" name=""/>
        <dsp:cNvSpPr/>
      </dsp:nvSpPr>
      <dsp:spPr>
        <a:xfrm>
          <a:off x="6673137" y="312993"/>
          <a:ext cx="148197" cy="2520109"/>
        </a:xfrm>
        <a:custGeom>
          <a:avLst/>
          <a:gdLst/>
          <a:ahLst/>
          <a:cxnLst/>
          <a:rect l="0" t="0" r="0" b="0"/>
          <a:pathLst>
            <a:path>
              <a:moveTo>
                <a:pt x="0" y="0"/>
              </a:moveTo>
              <a:lnTo>
                <a:pt x="0" y="2520109"/>
              </a:lnTo>
              <a:lnTo>
                <a:pt x="148197" y="25201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585C01-9712-4456-BCA4-80E713501BAD}">
      <dsp:nvSpPr>
        <dsp:cNvPr id="0" name=""/>
        <dsp:cNvSpPr/>
      </dsp:nvSpPr>
      <dsp:spPr>
        <a:xfrm>
          <a:off x="6821335" y="2438178"/>
          <a:ext cx="1134434" cy="789848"/>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AU" sz="700" kern="1200"/>
            <a:t>5.3 Embed deep understanding regarding intersectionality and equity within Council systems and drive progressive community dialogue </a:t>
          </a:r>
        </a:p>
      </dsp:txBody>
      <dsp:txXfrm>
        <a:off x="6844469" y="2461312"/>
        <a:ext cx="1088166" cy="743580"/>
      </dsp:txXfrm>
    </dsp:sp>
    <dsp:sp modelId="{3206B637-5212-4082-9051-2F3B48AECCE1}">
      <dsp:nvSpPr>
        <dsp:cNvPr id="0" name=""/>
        <dsp:cNvSpPr/>
      </dsp:nvSpPr>
      <dsp:spPr>
        <a:xfrm>
          <a:off x="6673137" y="312993"/>
          <a:ext cx="148197" cy="3265613"/>
        </a:xfrm>
        <a:custGeom>
          <a:avLst/>
          <a:gdLst/>
          <a:ahLst/>
          <a:cxnLst/>
          <a:rect l="0" t="0" r="0" b="0"/>
          <a:pathLst>
            <a:path>
              <a:moveTo>
                <a:pt x="0" y="0"/>
              </a:moveTo>
              <a:lnTo>
                <a:pt x="0" y="3265613"/>
              </a:lnTo>
              <a:lnTo>
                <a:pt x="148197" y="326561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AB8F02-ABC7-4369-BE77-5975D93A2F5D}">
      <dsp:nvSpPr>
        <dsp:cNvPr id="0" name=""/>
        <dsp:cNvSpPr/>
      </dsp:nvSpPr>
      <dsp:spPr>
        <a:xfrm>
          <a:off x="6821335" y="3305649"/>
          <a:ext cx="1152238" cy="545914"/>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marL="0" lvl="0" indent="0" algn="l" defTabSz="311150">
            <a:lnSpc>
              <a:spcPct val="90000"/>
            </a:lnSpc>
            <a:spcBef>
              <a:spcPct val="0"/>
            </a:spcBef>
            <a:spcAft>
              <a:spcPct val="35000"/>
            </a:spcAft>
            <a:buNone/>
          </a:pPr>
          <a:r>
            <a:rPr lang="en-AU" sz="700" kern="1200"/>
            <a:t>5.4 Define and leverage role as leaders on changes within sector (e.g. reforms, royal commissions)</a:t>
          </a:r>
        </a:p>
      </dsp:txBody>
      <dsp:txXfrm>
        <a:off x="6837324" y="3321638"/>
        <a:ext cx="1120260" cy="51393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8DDD5E-9701-9549-A709-59402E0D9A08}" type="datetimeFigureOut">
              <a:rPr lang="en-US" smtClean="0"/>
              <a:t>8/24/2021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70D3F1-629D-774B-8C19-8EED7897A0AB}" type="slidenum">
              <a:rPr lang="en-US" smtClean="0"/>
              <a:t>‹#›</a:t>
            </a:fld>
            <a:endParaRPr lang="en-US"/>
          </a:p>
        </p:txBody>
      </p:sp>
    </p:spTree>
    <p:extLst>
      <p:ext uri="{BB962C8B-B14F-4D97-AF65-F5344CB8AC3E}">
        <p14:creationId xmlns:p14="http://schemas.microsoft.com/office/powerpoint/2010/main" val="2723691746"/>
      </p:ext>
    </p:extLst>
  </p:cSld>
  <p:clrMap bg1="lt1" tx1="dk1" bg2="lt2" tx2="dk2" accent1="accent1" accent2="accent2" accent3="accent3" accent4="accent4" accent5="accent5" accent6="accent6" hlink="hlink" folHlink="folHlink"/>
  <p:notesStyle>
    <a:lvl1pPr marL="0" algn="l" defTabSz="715756" rtl="0" eaLnBrk="1" latinLnBrk="0" hangingPunct="1">
      <a:defRPr sz="939" kern="1200">
        <a:solidFill>
          <a:schemeClr val="tx1"/>
        </a:solidFill>
        <a:latin typeface="+mn-lt"/>
        <a:ea typeface="+mn-ea"/>
        <a:cs typeface="+mn-cs"/>
      </a:defRPr>
    </a:lvl1pPr>
    <a:lvl2pPr marL="357877" algn="l" defTabSz="715756" rtl="0" eaLnBrk="1" latinLnBrk="0" hangingPunct="1">
      <a:defRPr sz="939" kern="1200">
        <a:solidFill>
          <a:schemeClr val="tx1"/>
        </a:solidFill>
        <a:latin typeface="+mn-lt"/>
        <a:ea typeface="+mn-ea"/>
        <a:cs typeface="+mn-cs"/>
      </a:defRPr>
    </a:lvl2pPr>
    <a:lvl3pPr marL="715756" algn="l" defTabSz="715756" rtl="0" eaLnBrk="1" latinLnBrk="0" hangingPunct="1">
      <a:defRPr sz="939" kern="1200">
        <a:solidFill>
          <a:schemeClr val="tx1"/>
        </a:solidFill>
        <a:latin typeface="+mn-lt"/>
        <a:ea typeface="+mn-ea"/>
        <a:cs typeface="+mn-cs"/>
      </a:defRPr>
    </a:lvl3pPr>
    <a:lvl4pPr marL="1073633" algn="l" defTabSz="715756" rtl="0" eaLnBrk="1" latinLnBrk="0" hangingPunct="1">
      <a:defRPr sz="939" kern="1200">
        <a:solidFill>
          <a:schemeClr val="tx1"/>
        </a:solidFill>
        <a:latin typeface="+mn-lt"/>
        <a:ea typeface="+mn-ea"/>
        <a:cs typeface="+mn-cs"/>
      </a:defRPr>
    </a:lvl4pPr>
    <a:lvl5pPr marL="1431512" algn="l" defTabSz="715756" rtl="0" eaLnBrk="1" latinLnBrk="0" hangingPunct="1">
      <a:defRPr sz="939" kern="1200">
        <a:solidFill>
          <a:schemeClr val="tx1"/>
        </a:solidFill>
        <a:latin typeface="+mn-lt"/>
        <a:ea typeface="+mn-ea"/>
        <a:cs typeface="+mn-cs"/>
      </a:defRPr>
    </a:lvl5pPr>
    <a:lvl6pPr marL="1789389" algn="l" defTabSz="715756" rtl="0" eaLnBrk="1" latinLnBrk="0" hangingPunct="1">
      <a:defRPr sz="939" kern="1200">
        <a:solidFill>
          <a:schemeClr val="tx1"/>
        </a:solidFill>
        <a:latin typeface="+mn-lt"/>
        <a:ea typeface="+mn-ea"/>
        <a:cs typeface="+mn-cs"/>
      </a:defRPr>
    </a:lvl6pPr>
    <a:lvl7pPr marL="2147267" algn="l" defTabSz="715756" rtl="0" eaLnBrk="1" latinLnBrk="0" hangingPunct="1">
      <a:defRPr sz="939" kern="1200">
        <a:solidFill>
          <a:schemeClr val="tx1"/>
        </a:solidFill>
        <a:latin typeface="+mn-lt"/>
        <a:ea typeface="+mn-ea"/>
        <a:cs typeface="+mn-cs"/>
      </a:defRPr>
    </a:lvl7pPr>
    <a:lvl8pPr marL="2505145" algn="l" defTabSz="715756" rtl="0" eaLnBrk="1" latinLnBrk="0" hangingPunct="1">
      <a:defRPr sz="939" kern="1200">
        <a:solidFill>
          <a:schemeClr val="tx1"/>
        </a:solidFill>
        <a:latin typeface="+mn-lt"/>
        <a:ea typeface="+mn-ea"/>
        <a:cs typeface="+mn-cs"/>
      </a:defRPr>
    </a:lvl8pPr>
    <a:lvl9pPr marL="2863022" algn="l" defTabSz="715756" rtl="0" eaLnBrk="1" latinLnBrk="0" hangingPunct="1">
      <a:defRPr sz="93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5104AC3-3B26-3940-BCD0-9B4CB1EBB3DF}"/>
              </a:ext>
            </a:extLst>
          </p:cNvPr>
          <p:cNvPicPr>
            <a:picLocks noChangeAspect="1"/>
          </p:cNvPicPr>
          <p:nvPr userDrawn="1"/>
        </p:nvPicPr>
        <p:blipFill>
          <a:blip r:embed="rId2"/>
          <a:srcRect/>
          <a:stretch/>
        </p:blipFill>
        <p:spPr>
          <a:xfrm>
            <a:off x="-2600" y="-1461"/>
            <a:ext cx="9146600" cy="5144962"/>
          </a:xfrm>
          <a:prstGeom prst="rect">
            <a:avLst/>
          </a:prstGeom>
        </p:spPr>
      </p:pic>
      <p:sp>
        <p:nvSpPr>
          <p:cNvPr id="2" name="Title 1">
            <a:extLst>
              <a:ext uri="{FF2B5EF4-FFF2-40B4-BE49-F238E27FC236}">
                <a16:creationId xmlns:a16="http://schemas.microsoft.com/office/drawing/2014/main" id="{F035F0CC-E8AC-F645-9B62-8AC9FE816F05}"/>
              </a:ext>
            </a:extLst>
          </p:cNvPr>
          <p:cNvSpPr>
            <a:spLocks noGrp="1"/>
          </p:cNvSpPr>
          <p:nvPr>
            <p:ph type="title" hasCustomPrompt="1"/>
          </p:nvPr>
        </p:nvSpPr>
        <p:spPr>
          <a:xfrm>
            <a:off x="457200" y="2898650"/>
            <a:ext cx="7266512" cy="857250"/>
          </a:xfrm>
        </p:spPr>
        <p:txBody>
          <a:bodyPr lIns="0" tIns="0" rIns="0" bIns="0" anchor="t" anchorCtr="0">
            <a:normAutofit/>
          </a:bodyPr>
          <a:lstStyle>
            <a:lvl1pPr algn="l">
              <a:defRPr sz="2000">
                <a:solidFill>
                  <a:schemeClr val="bg1"/>
                </a:solidFill>
              </a:defRPr>
            </a:lvl1pPr>
          </a:lstStyle>
          <a:p>
            <a:r>
              <a:rPr lang="en-GB"/>
              <a:t>Click to enter subtitle</a:t>
            </a:r>
            <a:endParaRPr lang="en-US"/>
          </a:p>
        </p:txBody>
      </p:sp>
      <p:sp>
        <p:nvSpPr>
          <p:cNvPr id="8" name="Text Placeholder 7">
            <a:extLst>
              <a:ext uri="{FF2B5EF4-FFF2-40B4-BE49-F238E27FC236}">
                <a16:creationId xmlns:a16="http://schemas.microsoft.com/office/drawing/2014/main" id="{3C4B0C78-11F3-974F-9807-06956B1BCFEE}"/>
              </a:ext>
            </a:extLst>
          </p:cNvPr>
          <p:cNvSpPr>
            <a:spLocks noGrp="1"/>
          </p:cNvSpPr>
          <p:nvPr>
            <p:ph type="body" sz="quarter" idx="10" hasCustomPrompt="1"/>
          </p:nvPr>
        </p:nvSpPr>
        <p:spPr>
          <a:xfrm>
            <a:off x="477594" y="4495509"/>
            <a:ext cx="7193205" cy="184666"/>
          </a:xfrm>
        </p:spPr>
        <p:txBody>
          <a:bodyPr wrap="square" lIns="0" tIns="0" rIns="0" bIns="0">
            <a:spAutoFit/>
          </a:bodyPr>
          <a:lstStyle>
            <a:lvl1pPr>
              <a:defRPr sz="1200" b="0"/>
            </a:lvl1pPr>
          </a:lstStyle>
          <a:p>
            <a:pPr lvl="0"/>
            <a:r>
              <a:rPr lang="en-GB"/>
              <a:t>Click to add date or presenters name</a:t>
            </a:r>
            <a:endParaRPr lang="en-US"/>
          </a:p>
        </p:txBody>
      </p:sp>
      <p:sp>
        <p:nvSpPr>
          <p:cNvPr id="5" name="Text Placeholder 4">
            <a:extLst>
              <a:ext uri="{FF2B5EF4-FFF2-40B4-BE49-F238E27FC236}">
                <a16:creationId xmlns:a16="http://schemas.microsoft.com/office/drawing/2014/main" id="{32B7870D-E64F-0543-9629-BC12C58678E1}"/>
              </a:ext>
            </a:extLst>
          </p:cNvPr>
          <p:cNvSpPr>
            <a:spLocks noGrp="1"/>
          </p:cNvSpPr>
          <p:nvPr>
            <p:ph type="body" sz="quarter" idx="11" hasCustomPrompt="1"/>
          </p:nvPr>
        </p:nvSpPr>
        <p:spPr>
          <a:xfrm>
            <a:off x="438441" y="1813141"/>
            <a:ext cx="7277278" cy="782002"/>
          </a:xfrm>
        </p:spPr>
        <p:txBody>
          <a:bodyPr lIns="0" tIns="0" rIns="0" bIns="0" anchor="b" anchorCtr="0">
            <a:normAutofit/>
          </a:bodyPr>
          <a:lstStyle>
            <a:lvl1pPr>
              <a:lnSpc>
                <a:spcPts val="2586"/>
              </a:lnSpc>
              <a:defRPr sz="2400">
                <a:solidFill>
                  <a:schemeClr val="bg1"/>
                </a:solidFill>
              </a:defRPr>
            </a:lvl1pPr>
          </a:lstStyle>
          <a:p>
            <a:pPr>
              <a:lnSpc>
                <a:spcPts val="3800"/>
              </a:lnSpc>
            </a:pPr>
            <a:r>
              <a:rPr lang="en-GB" sz="2177"/>
              <a:t>CLICK TO ADD PRESENTATION TITLE</a:t>
            </a:r>
            <a:endParaRPr lang="en-US" sz="2177"/>
          </a:p>
        </p:txBody>
      </p:sp>
    </p:spTree>
    <p:extLst>
      <p:ext uri="{BB962C8B-B14F-4D97-AF65-F5344CB8AC3E}">
        <p14:creationId xmlns:p14="http://schemas.microsoft.com/office/powerpoint/2010/main" val="2271953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B1D70E2-BEFE-4444-9F52-2D68237E24DB}"/>
              </a:ext>
            </a:extLst>
          </p:cNvPr>
          <p:cNvPicPr>
            <a:picLocks noChangeAspect="1"/>
          </p:cNvPicPr>
          <p:nvPr userDrawn="1"/>
        </p:nvPicPr>
        <p:blipFill>
          <a:blip r:embed="rId2"/>
          <a:srcRect/>
          <a:stretch/>
        </p:blipFill>
        <p:spPr>
          <a:xfrm>
            <a:off x="2600" y="2924"/>
            <a:ext cx="9138801" cy="5140576"/>
          </a:xfrm>
          <a:prstGeom prst="rect">
            <a:avLst/>
          </a:prstGeom>
        </p:spPr>
      </p:pic>
      <p:sp>
        <p:nvSpPr>
          <p:cNvPr id="7" name="Text Placeholder 6">
            <a:extLst>
              <a:ext uri="{FF2B5EF4-FFF2-40B4-BE49-F238E27FC236}">
                <a16:creationId xmlns:a16="http://schemas.microsoft.com/office/drawing/2014/main" id="{57B544A7-8F4F-494D-A5C0-192AFD76B7AB}"/>
              </a:ext>
            </a:extLst>
          </p:cNvPr>
          <p:cNvSpPr>
            <a:spLocks noGrp="1"/>
          </p:cNvSpPr>
          <p:nvPr>
            <p:ph type="body" sz="quarter" idx="10" hasCustomPrompt="1"/>
          </p:nvPr>
        </p:nvSpPr>
        <p:spPr>
          <a:xfrm>
            <a:off x="468975" y="600905"/>
            <a:ext cx="7723022" cy="307777"/>
          </a:xfrm>
        </p:spPr>
        <p:txBody>
          <a:bodyPr wrap="square" lIns="0" tIns="0" rIns="0" bIns="0">
            <a:spAutoFit/>
          </a:bodyPr>
          <a:lstStyle>
            <a:lvl1pPr>
              <a:defRPr sz="2000" b="0">
                <a:solidFill>
                  <a:schemeClr val="bg1"/>
                </a:solidFill>
              </a:defRPr>
            </a:lvl1pPr>
          </a:lstStyle>
          <a:p>
            <a:pPr lvl="0"/>
            <a:r>
              <a:rPr lang="en-GB"/>
              <a:t>Click to add slide heading</a:t>
            </a:r>
            <a:endParaRPr lang="en-US"/>
          </a:p>
        </p:txBody>
      </p:sp>
      <p:sp>
        <p:nvSpPr>
          <p:cNvPr id="8" name="Text Placeholder 7">
            <a:extLst>
              <a:ext uri="{FF2B5EF4-FFF2-40B4-BE49-F238E27FC236}">
                <a16:creationId xmlns:a16="http://schemas.microsoft.com/office/drawing/2014/main" id="{85B8BE6C-29DA-1440-9875-5B6343BBF495}"/>
              </a:ext>
            </a:extLst>
          </p:cNvPr>
          <p:cNvSpPr>
            <a:spLocks noGrp="1"/>
          </p:cNvSpPr>
          <p:nvPr>
            <p:ph type="body" sz="quarter" idx="12" hasCustomPrompt="1"/>
          </p:nvPr>
        </p:nvSpPr>
        <p:spPr>
          <a:xfrm>
            <a:off x="443178" y="1577130"/>
            <a:ext cx="7752866" cy="2836215"/>
          </a:xfrm>
        </p:spPr>
        <p:txBody>
          <a:bodyPr lIns="0" tIns="0" rIns="0" bIns="0">
            <a:normAutofit/>
          </a:bodyPr>
          <a:lstStyle>
            <a:lvl1pPr>
              <a:defRPr sz="1400"/>
            </a:lvl1pPr>
            <a:lvl2pPr>
              <a:defRPr b="1">
                <a:solidFill>
                  <a:schemeClr val="accent2"/>
                </a:solidFill>
              </a:defRPr>
            </a:lvl2pPr>
            <a:lvl3pPr marL="0" indent="0">
              <a:buNone/>
              <a:defRPr sz="953"/>
            </a:lvl3pPr>
          </a:lstStyle>
          <a:p>
            <a:pPr lvl="0"/>
            <a:r>
              <a:rPr lang="en-GB"/>
              <a:t>Click to add text</a:t>
            </a:r>
          </a:p>
        </p:txBody>
      </p:sp>
    </p:spTree>
    <p:extLst>
      <p:ext uri="{BB962C8B-B14F-4D97-AF65-F5344CB8AC3E}">
        <p14:creationId xmlns:p14="http://schemas.microsoft.com/office/powerpoint/2010/main" val="3912402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bg1"/>
        </a:solidFill>
        <a:effectLst/>
      </p:bgPr>
    </p:bg>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386AE332-D471-DC47-A35B-59BF6BE530F9}"/>
              </a:ext>
            </a:extLst>
          </p:cNvPr>
          <p:cNvPicPr>
            <a:picLocks noChangeAspect="1"/>
          </p:cNvPicPr>
          <p:nvPr userDrawn="1"/>
        </p:nvPicPr>
        <p:blipFill>
          <a:blip r:embed="rId2"/>
          <a:srcRect/>
          <a:stretch/>
        </p:blipFill>
        <p:spPr>
          <a:xfrm>
            <a:off x="2600" y="2924"/>
            <a:ext cx="9138801" cy="5140576"/>
          </a:xfrm>
          <a:prstGeom prst="rect">
            <a:avLst/>
          </a:prstGeom>
        </p:spPr>
      </p:pic>
      <p:sp>
        <p:nvSpPr>
          <p:cNvPr id="35" name="Text Placeholder 6">
            <a:extLst>
              <a:ext uri="{FF2B5EF4-FFF2-40B4-BE49-F238E27FC236}">
                <a16:creationId xmlns:a16="http://schemas.microsoft.com/office/drawing/2014/main" id="{72F7E7F6-B77E-7F4E-93AC-2A2CD8D5A956}"/>
              </a:ext>
            </a:extLst>
          </p:cNvPr>
          <p:cNvSpPr>
            <a:spLocks noGrp="1"/>
          </p:cNvSpPr>
          <p:nvPr>
            <p:ph type="body" sz="quarter" idx="21" hasCustomPrompt="1"/>
          </p:nvPr>
        </p:nvSpPr>
        <p:spPr>
          <a:xfrm>
            <a:off x="468975" y="607385"/>
            <a:ext cx="7908270" cy="307777"/>
          </a:xfrm>
        </p:spPr>
        <p:txBody>
          <a:bodyPr wrap="square" lIns="0" tIns="0" rIns="0" bIns="0">
            <a:spAutoFit/>
          </a:bodyPr>
          <a:lstStyle>
            <a:lvl1pPr>
              <a:defRPr sz="2000" b="0">
                <a:solidFill>
                  <a:schemeClr val="tx1"/>
                </a:solidFill>
              </a:defRPr>
            </a:lvl1pPr>
          </a:lstStyle>
          <a:p>
            <a:pPr lvl="0"/>
            <a:r>
              <a:rPr lang="en-GB"/>
              <a:t>Click to add slide heading</a:t>
            </a:r>
            <a:endParaRPr lang="en-US"/>
          </a:p>
        </p:txBody>
      </p:sp>
      <p:sp>
        <p:nvSpPr>
          <p:cNvPr id="4" name="Text Placeholder 3">
            <a:extLst>
              <a:ext uri="{FF2B5EF4-FFF2-40B4-BE49-F238E27FC236}">
                <a16:creationId xmlns:a16="http://schemas.microsoft.com/office/drawing/2014/main" id="{7D64C817-6C66-DB47-BCCC-4EE8263AEAE0}"/>
              </a:ext>
            </a:extLst>
          </p:cNvPr>
          <p:cNvSpPr>
            <a:spLocks noGrp="1"/>
          </p:cNvSpPr>
          <p:nvPr>
            <p:ph type="body" sz="quarter" idx="22" hasCustomPrompt="1"/>
          </p:nvPr>
        </p:nvSpPr>
        <p:spPr>
          <a:xfrm>
            <a:off x="463543" y="1166524"/>
            <a:ext cx="7925448" cy="3324774"/>
          </a:xfrm>
        </p:spPr>
        <p:txBody>
          <a:bodyPr lIns="0" tIns="0" rIns="0" bIns="0">
            <a:noAutofit/>
          </a:bodyPr>
          <a:lstStyle>
            <a:lvl1pPr>
              <a:defRPr sz="1400"/>
            </a:lvl1pPr>
          </a:lstStyle>
          <a:p>
            <a:pPr lvl="0"/>
            <a:r>
              <a:rPr lang="en-GB"/>
              <a:t>Click to add text</a:t>
            </a:r>
          </a:p>
        </p:txBody>
      </p:sp>
    </p:spTree>
    <p:extLst>
      <p:ext uri="{BB962C8B-B14F-4D97-AF65-F5344CB8AC3E}">
        <p14:creationId xmlns:p14="http://schemas.microsoft.com/office/powerpoint/2010/main" val="968206487"/>
      </p:ext>
    </p:extLst>
  </p:cSld>
  <p:clrMapOvr>
    <a:masterClrMapping/>
  </p:clrMapOvr>
  <p:extLst>
    <p:ext uri="{DCECCB84-F9BA-43D5-87BE-67443E8EF086}">
      <p15:sldGuideLst xmlns:p15="http://schemas.microsoft.com/office/powerpoint/2012/main">
        <p15:guide id="2" pos="2841" userDrawn="1">
          <p15:clr>
            <a:srgbClr val="FBAE40"/>
          </p15:clr>
        </p15:guide>
        <p15:guide id="3" pos="1600" userDrawn="1">
          <p15:clr>
            <a:srgbClr val="FBAE40"/>
          </p15:clr>
        </p15:guide>
        <p15:guide id="4" pos="398" userDrawn="1">
          <p15:clr>
            <a:srgbClr val="FBAE40"/>
          </p15:clr>
        </p15:guide>
        <p15:guide id="5" pos="4160" userDrawn="1">
          <p15:clr>
            <a:srgbClr val="FBAE40"/>
          </p15:clr>
        </p15:guide>
        <p15:guide id="6" pos="5324" userDrawn="1">
          <p15:clr>
            <a:srgbClr val="FBAE40"/>
          </p15:clr>
        </p15:guide>
        <p15:guide id="7" orient="horz" pos="1836" userDrawn="1">
          <p15:clr>
            <a:srgbClr val="FBAE40"/>
          </p15:clr>
        </p15:guide>
        <p15:guide id="8" orient="horz" pos="2160" userDrawn="1">
          <p15:clr>
            <a:srgbClr val="FBAE40"/>
          </p15:clr>
        </p15:guide>
        <p15:guide id="9" pos="1677" userDrawn="1">
          <p15:clr>
            <a:srgbClr val="FBAE40"/>
          </p15:clr>
        </p15:guide>
        <p15:guide id="10" pos="2919" userDrawn="1">
          <p15:clr>
            <a:srgbClr val="FBAE40"/>
          </p15:clr>
        </p15:guide>
        <p15:guide id="11" pos="4083" userDrawn="1">
          <p15:clr>
            <a:srgbClr val="FBAE40"/>
          </p15:clr>
        </p15:guide>
        <p15:guide id="12" orient="horz" pos="2098" userDrawn="1">
          <p15:clr>
            <a:srgbClr val="FBAE40"/>
          </p15:clr>
        </p15:guide>
        <p15:guide id="13" orient="horz" pos="222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386AE332-D471-DC47-A35B-59BF6BE530F9}"/>
              </a:ext>
            </a:extLst>
          </p:cNvPr>
          <p:cNvPicPr>
            <a:picLocks noChangeAspect="1"/>
          </p:cNvPicPr>
          <p:nvPr userDrawn="1"/>
        </p:nvPicPr>
        <p:blipFill>
          <a:blip r:embed="rId2"/>
          <a:srcRect/>
          <a:stretch/>
        </p:blipFill>
        <p:spPr>
          <a:xfrm>
            <a:off x="2600" y="2924"/>
            <a:ext cx="9138801" cy="5140576"/>
          </a:xfrm>
          <a:prstGeom prst="rect">
            <a:avLst/>
          </a:prstGeom>
        </p:spPr>
      </p:pic>
      <p:sp>
        <p:nvSpPr>
          <p:cNvPr id="18" name="Text Placeholder 17">
            <a:extLst>
              <a:ext uri="{FF2B5EF4-FFF2-40B4-BE49-F238E27FC236}">
                <a16:creationId xmlns:a16="http://schemas.microsoft.com/office/drawing/2014/main" id="{2A0EE1AF-60B2-A04B-A085-248255E30385}"/>
              </a:ext>
            </a:extLst>
          </p:cNvPr>
          <p:cNvSpPr>
            <a:spLocks noGrp="1"/>
          </p:cNvSpPr>
          <p:nvPr>
            <p:ph type="body" sz="quarter" idx="13" hasCustomPrompt="1"/>
          </p:nvPr>
        </p:nvSpPr>
        <p:spPr>
          <a:xfrm>
            <a:off x="631325" y="3778237"/>
            <a:ext cx="7741858" cy="712155"/>
          </a:xfrm>
        </p:spPr>
        <p:txBody>
          <a:bodyPr wrap="square" lIns="0" tIns="0" rIns="0" bIns="0">
            <a:noAutofit/>
          </a:bodyPr>
          <a:lstStyle>
            <a:lvl1pPr algn="l">
              <a:defRPr lang="en-GB" sz="1400" b="0" kern="1200" dirty="0">
                <a:solidFill>
                  <a:schemeClr val="tx1"/>
                </a:solidFill>
                <a:latin typeface="Arial" panose="020B0604020202020204" pitchFamily="34" charset="0"/>
                <a:ea typeface="+mn-ea"/>
                <a:cs typeface="Arial" panose="020B0604020202020204" pitchFamily="34" charset="0"/>
              </a:defRPr>
            </a:lvl1pPr>
          </a:lstStyle>
          <a:p>
            <a:pPr lvl="0"/>
            <a:r>
              <a:rPr lang="en-GB"/>
              <a:t>Click to add text</a:t>
            </a:r>
          </a:p>
        </p:txBody>
      </p:sp>
      <p:sp>
        <p:nvSpPr>
          <p:cNvPr id="30" name="Picture Placeholder 29">
            <a:extLst>
              <a:ext uri="{FF2B5EF4-FFF2-40B4-BE49-F238E27FC236}">
                <a16:creationId xmlns:a16="http://schemas.microsoft.com/office/drawing/2014/main" id="{A683F052-D548-7844-B273-D9A983DEE753}"/>
              </a:ext>
            </a:extLst>
          </p:cNvPr>
          <p:cNvSpPr>
            <a:spLocks noGrp="1"/>
          </p:cNvSpPr>
          <p:nvPr>
            <p:ph type="pic" sz="quarter" idx="19"/>
          </p:nvPr>
        </p:nvSpPr>
        <p:spPr>
          <a:xfrm>
            <a:off x="636669" y="1031846"/>
            <a:ext cx="7718766" cy="2608976"/>
          </a:xfrm>
        </p:spPr>
        <p:txBody>
          <a:bodyPr>
            <a:normAutofit/>
          </a:bodyPr>
          <a:lstStyle>
            <a:lvl1pPr algn="ctr">
              <a:defRPr sz="1000"/>
            </a:lvl1pPr>
          </a:lstStyle>
          <a:p>
            <a:r>
              <a:rPr lang="en-US"/>
              <a:t>Click icon to add picture</a:t>
            </a:r>
          </a:p>
        </p:txBody>
      </p:sp>
      <p:sp>
        <p:nvSpPr>
          <p:cNvPr id="35" name="Text Placeholder 6">
            <a:extLst>
              <a:ext uri="{FF2B5EF4-FFF2-40B4-BE49-F238E27FC236}">
                <a16:creationId xmlns:a16="http://schemas.microsoft.com/office/drawing/2014/main" id="{72F7E7F6-B77E-7F4E-93AC-2A2CD8D5A956}"/>
              </a:ext>
            </a:extLst>
          </p:cNvPr>
          <p:cNvSpPr>
            <a:spLocks noGrp="1"/>
          </p:cNvSpPr>
          <p:nvPr>
            <p:ph type="body" sz="quarter" idx="21" hasCustomPrompt="1"/>
          </p:nvPr>
        </p:nvSpPr>
        <p:spPr>
          <a:xfrm>
            <a:off x="636755" y="607385"/>
            <a:ext cx="7707728" cy="307777"/>
          </a:xfrm>
        </p:spPr>
        <p:txBody>
          <a:bodyPr wrap="square" lIns="0" tIns="0" rIns="0" bIns="0">
            <a:spAutoFit/>
          </a:bodyPr>
          <a:lstStyle>
            <a:lvl1pPr>
              <a:defRPr sz="2000" b="0">
                <a:solidFill>
                  <a:schemeClr val="tx1"/>
                </a:solidFill>
              </a:defRPr>
            </a:lvl1pPr>
          </a:lstStyle>
          <a:p>
            <a:pPr lvl="0"/>
            <a:r>
              <a:rPr lang="en-GB"/>
              <a:t>Click to add slide heading</a:t>
            </a:r>
            <a:endParaRPr lang="en-US"/>
          </a:p>
        </p:txBody>
      </p:sp>
    </p:spTree>
    <p:extLst>
      <p:ext uri="{BB962C8B-B14F-4D97-AF65-F5344CB8AC3E}">
        <p14:creationId xmlns:p14="http://schemas.microsoft.com/office/powerpoint/2010/main" val="599865235"/>
      </p:ext>
    </p:extLst>
  </p:cSld>
  <p:clrMapOvr>
    <a:masterClrMapping/>
  </p:clrMapOvr>
  <p:extLst>
    <p:ext uri="{DCECCB84-F9BA-43D5-87BE-67443E8EF086}">
      <p15:sldGuideLst xmlns:p15="http://schemas.microsoft.com/office/powerpoint/2012/main">
        <p15:guide id="2" pos="2841" userDrawn="1">
          <p15:clr>
            <a:srgbClr val="FBAE40"/>
          </p15:clr>
        </p15:guide>
        <p15:guide id="3" pos="1600" userDrawn="1">
          <p15:clr>
            <a:srgbClr val="FBAE40"/>
          </p15:clr>
        </p15:guide>
        <p15:guide id="4" pos="398" userDrawn="1">
          <p15:clr>
            <a:srgbClr val="FBAE40"/>
          </p15:clr>
        </p15:guide>
        <p15:guide id="5" pos="4160" userDrawn="1">
          <p15:clr>
            <a:srgbClr val="FBAE40"/>
          </p15:clr>
        </p15:guide>
        <p15:guide id="6" pos="5324" userDrawn="1">
          <p15:clr>
            <a:srgbClr val="FBAE40"/>
          </p15:clr>
        </p15:guide>
        <p15:guide id="7" orient="horz" pos="1836" userDrawn="1">
          <p15:clr>
            <a:srgbClr val="FBAE40"/>
          </p15:clr>
        </p15:guide>
        <p15:guide id="8" orient="horz" pos="2160" userDrawn="1">
          <p15:clr>
            <a:srgbClr val="FBAE40"/>
          </p15:clr>
        </p15:guide>
        <p15:guide id="9" pos="1677" userDrawn="1">
          <p15:clr>
            <a:srgbClr val="FBAE40"/>
          </p15:clr>
        </p15:guide>
        <p15:guide id="10" pos="2919" userDrawn="1">
          <p15:clr>
            <a:srgbClr val="FBAE40"/>
          </p15:clr>
        </p15:guide>
        <p15:guide id="11" pos="4083" userDrawn="1">
          <p15:clr>
            <a:srgbClr val="FBAE40"/>
          </p15:clr>
        </p15:guide>
        <p15:guide id="12" orient="horz" pos="2098" userDrawn="1">
          <p15:clr>
            <a:srgbClr val="FBAE40"/>
          </p15:clr>
        </p15:guide>
        <p15:guide id="13" orient="horz" pos="222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386AE332-D471-DC47-A35B-59BF6BE530F9}"/>
              </a:ext>
            </a:extLst>
          </p:cNvPr>
          <p:cNvPicPr>
            <a:picLocks noChangeAspect="1"/>
          </p:cNvPicPr>
          <p:nvPr userDrawn="1"/>
        </p:nvPicPr>
        <p:blipFill>
          <a:blip r:embed="rId2"/>
          <a:srcRect/>
          <a:stretch/>
        </p:blipFill>
        <p:spPr>
          <a:xfrm>
            <a:off x="0" y="1"/>
            <a:ext cx="9144000" cy="5143500"/>
          </a:xfrm>
          <a:prstGeom prst="rect">
            <a:avLst/>
          </a:prstGeom>
        </p:spPr>
      </p:pic>
      <p:sp>
        <p:nvSpPr>
          <p:cNvPr id="18" name="Text Placeholder 17">
            <a:extLst>
              <a:ext uri="{FF2B5EF4-FFF2-40B4-BE49-F238E27FC236}">
                <a16:creationId xmlns:a16="http://schemas.microsoft.com/office/drawing/2014/main" id="{2A0EE1AF-60B2-A04B-A085-248255E30385}"/>
              </a:ext>
            </a:extLst>
          </p:cNvPr>
          <p:cNvSpPr>
            <a:spLocks noGrp="1"/>
          </p:cNvSpPr>
          <p:nvPr>
            <p:ph type="body" sz="quarter" idx="13" hasCustomPrompt="1"/>
          </p:nvPr>
        </p:nvSpPr>
        <p:spPr>
          <a:xfrm>
            <a:off x="463545" y="1144440"/>
            <a:ext cx="3672227" cy="3345952"/>
          </a:xfrm>
        </p:spPr>
        <p:txBody>
          <a:bodyPr wrap="square" lIns="0" tIns="0" rIns="0" bIns="0">
            <a:noAutofit/>
          </a:bodyPr>
          <a:lstStyle>
            <a:lvl1pPr algn="l">
              <a:defRPr lang="en-GB" sz="1400" b="0" kern="1200" dirty="0">
                <a:solidFill>
                  <a:schemeClr val="tx1"/>
                </a:solidFill>
                <a:latin typeface="Arial" panose="020B0604020202020204" pitchFamily="34" charset="0"/>
                <a:ea typeface="+mn-ea"/>
                <a:cs typeface="Arial" panose="020B0604020202020204" pitchFamily="34" charset="0"/>
              </a:defRPr>
            </a:lvl1pPr>
          </a:lstStyle>
          <a:p>
            <a:pPr lvl="0"/>
            <a:r>
              <a:rPr lang="en-GB"/>
              <a:t>Click to add text</a:t>
            </a:r>
          </a:p>
        </p:txBody>
      </p:sp>
      <p:sp>
        <p:nvSpPr>
          <p:cNvPr id="35" name="Text Placeholder 6">
            <a:extLst>
              <a:ext uri="{FF2B5EF4-FFF2-40B4-BE49-F238E27FC236}">
                <a16:creationId xmlns:a16="http://schemas.microsoft.com/office/drawing/2014/main" id="{72F7E7F6-B77E-7F4E-93AC-2A2CD8D5A956}"/>
              </a:ext>
            </a:extLst>
          </p:cNvPr>
          <p:cNvSpPr>
            <a:spLocks noGrp="1"/>
          </p:cNvSpPr>
          <p:nvPr>
            <p:ph type="body" sz="quarter" idx="21" hasCustomPrompt="1"/>
          </p:nvPr>
        </p:nvSpPr>
        <p:spPr>
          <a:xfrm>
            <a:off x="468975" y="607385"/>
            <a:ext cx="7945183" cy="307777"/>
          </a:xfrm>
        </p:spPr>
        <p:txBody>
          <a:bodyPr wrap="square" lIns="0" tIns="0" rIns="0" bIns="0">
            <a:spAutoFit/>
          </a:bodyPr>
          <a:lstStyle>
            <a:lvl1pPr>
              <a:defRPr sz="2000" b="0">
                <a:solidFill>
                  <a:schemeClr val="tx1"/>
                </a:solidFill>
              </a:defRPr>
            </a:lvl1pPr>
          </a:lstStyle>
          <a:p>
            <a:pPr lvl="0"/>
            <a:r>
              <a:rPr lang="en-GB"/>
              <a:t>Click to add slide heading</a:t>
            </a:r>
            <a:endParaRPr lang="en-US"/>
          </a:p>
        </p:txBody>
      </p:sp>
      <p:sp>
        <p:nvSpPr>
          <p:cNvPr id="3" name="Picture Placeholder 2">
            <a:extLst>
              <a:ext uri="{FF2B5EF4-FFF2-40B4-BE49-F238E27FC236}">
                <a16:creationId xmlns:a16="http://schemas.microsoft.com/office/drawing/2014/main" id="{002744C1-4759-6443-B8EA-31D6D5C447AC}"/>
              </a:ext>
            </a:extLst>
          </p:cNvPr>
          <p:cNvSpPr>
            <a:spLocks noGrp="1"/>
          </p:cNvSpPr>
          <p:nvPr>
            <p:ph type="pic" sz="quarter" idx="22"/>
          </p:nvPr>
        </p:nvSpPr>
        <p:spPr>
          <a:xfrm>
            <a:off x="4306573" y="1144921"/>
            <a:ext cx="4112424" cy="3348352"/>
          </a:xfrm>
        </p:spPr>
        <p:txBody>
          <a:bodyPr>
            <a:normAutofit/>
          </a:bodyPr>
          <a:lstStyle>
            <a:lvl1pPr>
              <a:defRPr sz="1200"/>
            </a:lvl1pPr>
          </a:lstStyle>
          <a:p>
            <a:r>
              <a:rPr lang="en-US"/>
              <a:t>Click icon to add picture</a:t>
            </a:r>
          </a:p>
        </p:txBody>
      </p:sp>
    </p:spTree>
    <p:extLst>
      <p:ext uri="{BB962C8B-B14F-4D97-AF65-F5344CB8AC3E}">
        <p14:creationId xmlns:p14="http://schemas.microsoft.com/office/powerpoint/2010/main" val="1584095007"/>
      </p:ext>
    </p:extLst>
  </p:cSld>
  <p:clrMapOvr>
    <a:masterClrMapping/>
  </p:clrMapOvr>
  <p:extLst>
    <p:ext uri="{DCECCB84-F9BA-43D5-87BE-67443E8EF086}">
      <p15:sldGuideLst xmlns:p15="http://schemas.microsoft.com/office/powerpoint/2012/main">
        <p15:guide id="2" pos="2841" userDrawn="1">
          <p15:clr>
            <a:srgbClr val="FBAE40"/>
          </p15:clr>
        </p15:guide>
        <p15:guide id="3" pos="1600" userDrawn="1">
          <p15:clr>
            <a:srgbClr val="FBAE40"/>
          </p15:clr>
        </p15:guide>
        <p15:guide id="4" pos="398" userDrawn="1">
          <p15:clr>
            <a:srgbClr val="FBAE40"/>
          </p15:clr>
        </p15:guide>
        <p15:guide id="5" pos="4160" userDrawn="1">
          <p15:clr>
            <a:srgbClr val="FBAE40"/>
          </p15:clr>
        </p15:guide>
        <p15:guide id="6" pos="5324" userDrawn="1">
          <p15:clr>
            <a:srgbClr val="FBAE40"/>
          </p15:clr>
        </p15:guide>
        <p15:guide id="7" orient="horz" pos="1836" userDrawn="1">
          <p15:clr>
            <a:srgbClr val="FBAE40"/>
          </p15:clr>
        </p15:guide>
        <p15:guide id="8" orient="horz" pos="2160" userDrawn="1">
          <p15:clr>
            <a:srgbClr val="FBAE40"/>
          </p15:clr>
        </p15:guide>
        <p15:guide id="9" pos="1677" userDrawn="1">
          <p15:clr>
            <a:srgbClr val="FBAE40"/>
          </p15:clr>
        </p15:guide>
        <p15:guide id="10" pos="2919" userDrawn="1">
          <p15:clr>
            <a:srgbClr val="FBAE40"/>
          </p15:clr>
        </p15:guide>
        <p15:guide id="11" pos="4083" userDrawn="1">
          <p15:clr>
            <a:srgbClr val="FBAE40"/>
          </p15:clr>
        </p15:guide>
        <p15:guide id="12" orient="horz" pos="2098" userDrawn="1">
          <p15:clr>
            <a:srgbClr val="FBAE40"/>
          </p15:clr>
        </p15:guide>
        <p15:guide id="13" orient="horz" pos="222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chemeClr val="bg1"/>
        </a:solidFill>
        <a:effectLst/>
      </p:bgPr>
    </p:bg>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386AE332-D471-DC47-A35B-59BF6BE530F9}"/>
              </a:ext>
            </a:extLst>
          </p:cNvPr>
          <p:cNvPicPr>
            <a:picLocks noChangeAspect="1"/>
          </p:cNvPicPr>
          <p:nvPr userDrawn="1"/>
        </p:nvPicPr>
        <p:blipFill>
          <a:blip r:embed="rId2"/>
          <a:srcRect/>
          <a:stretch/>
        </p:blipFill>
        <p:spPr>
          <a:xfrm>
            <a:off x="-2" y="1"/>
            <a:ext cx="9144001" cy="5143500"/>
          </a:xfrm>
          <a:prstGeom prst="rect">
            <a:avLst/>
          </a:prstGeom>
        </p:spPr>
      </p:pic>
      <p:sp>
        <p:nvSpPr>
          <p:cNvPr id="18" name="Text Placeholder 17">
            <a:extLst>
              <a:ext uri="{FF2B5EF4-FFF2-40B4-BE49-F238E27FC236}">
                <a16:creationId xmlns:a16="http://schemas.microsoft.com/office/drawing/2014/main" id="{2A0EE1AF-60B2-A04B-A085-248255E30385}"/>
              </a:ext>
            </a:extLst>
          </p:cNvPr>
          <p:cNvSpPr>
            <a:spLocks noGrp="1"/>
          </p:cNvSpPr>
          <p:nvPr>
            <p:ph type="body" sz="quarter" idx="13" hasCustomPrompt="1"/>
          </p:nvPr>
        </p:nvSpPr>
        <p:spPr>
          <a:xfrm>
            <a:off x="513878" y="1144440"/>
            <a:ext cx="8084838" cy="3345952"/>
          </a:xfrm>
        </p:spPr>
        <p:txBody>
          <a:bodyPr wrap="square" lIns="0" tIns="0" rIns="0" bIns="0" numCol="2">
            <a:noAutofit/>
          </a:bodyPr>
          <a:lstStyle>
            <a:lvl1pPr algn="l">
              <a:defRPr lang="en-GB" sz="1400" b="0" kern="1200" dirty="0">
                <a:solidFill>
                  <a:schemeClr val="tx1"/>
                </a:solidFill>
                <a:latin typeface="Arial" panose="020B0604020202020204" pitchFamily="34" charset="0"/>
                <a:ea typeface="+mn-ea"/>
                <a:cs typeface="Arial" panose="020B0604020202020204" pitchFamily="34" charset="0"/>
              </a:defRPr>
            </a:lvl1pPr>
          </a:lstStyle>
          <a:p>
            <a:pPr lvl="0"/>
            <a:r>
              <a:rPr lang="en-GB"/>
              <a:t>Click to add text</a:t>
            </a:r>
          </a:p>
        </p:txBody>
      </p:sp>
      <p:sp>
        <p:nvSpPr>
          <p:cNvPr id="35" name="Text Placeholder 6">
            <a:extLst>
              <a:ext uri="{FF2B5EF4-FFF2-40B4-BE49-F238E27FC236}">
                <a16:creationId xmlns:a16="http://schemas.microsoft.com/office/drawing/2014/main" id="{72F7E7F6-B77E-7F4E-93AC-2A2CD8D5A956}"/>
              </a:ext>
            </a:extLst>
          </p:cNvPr>
          <p:cNvSpPr>
            <a:spLocks noGrp="1"/>
          </p:cNvSpPr>
          <p:nvPr>
            <p:ph type="body" sz="quarter" idx="21" hasCustomPrompt="1"/>
          </p:nvPr>
        </p:nvSpPr>
        <p:spPr>
          <a:xfrm>
            <a:off x="519309" y="607385"/>
            <a:ext cx="8069000" cy="307777"/>
          </a:xfrm>
        </p:spPr>
        <p:txBody>
          <a:bodyPr wrap="square" lIns="0" tIns="0" rIns="0" bIns="0">
            <a:spAutoFit/>
          </a:bodyPr>
          <a:lstStyle>
            <a:lvl1pPr>
              <a:defRPr sz="2000" b="0">
                <a:solidFill>
                  <a:schemeClr val="tx1"/>
                </a:solidFill>
              </a:defRPr>
            </a:lvl1pPr>
          </a:lstStyle>
          <a:p>
            <a:pPr lvl="0"/>
            <a:r>
              <a:rPr lang="en-GB"/>
              <a:t>Click to add slide heading</a:t>
            </a:r>
            <a:endParaRPr lang="en-US"/>
          </a:p>
        </p:txBody>
      </p:sp>
    </p:spTree>
    <p:extLst>
      <p:ext uri="{BB962C8B-B14F-4D97-AF65-F5344CB8AC3E}">
        <p14:creationId xmlns:p14="http://schemas.microsoft.com/office/powerpoint/2010/main" val="408856400"/>
      </p:ext>
    </p:extLst>
  </p:cSld>
  <p:clrMapOvr>
    <a:masterClrMapping/>
  </p:clrMapOvr>
  <p:extLst>
    <p:ext uri="{DCECCB84-F9BA-43D5-87BE-67443E8EF086}">
      <p15:sldGuideLst xmlns:p15="http://schemas.microsoft.com/office/powerpoint/2012/main">
        <p15:guide id="2" pos="2841" userDrawn="1">
          <p15:clr>
            <a:srgbClr val="FBAE40"/>
          </p15:clr>
        </p15:guide>
        <p15:guide id="3" pos="1600" userDrawn="1">
          <p15:clr>
            <a:srgbClr val="FBAE40"/>
          </p15:clr>
        </p15:guide>
        <p15:guide id="4" pos="398" userDrawn="1">
          <p15:clr>
            <a:srgbClr val="FBAE40"/>
          </p15:clr>
        </p15:guide>
        <p15:guide id="5" pos="4160" userDrawn="1">
          <p15:clr>
            <a:srgbClr val="FBAE40"/>
          </p15:clr>
        </p15:guide>
        <p15:guide id="6" pos="5324" userDrawn="1">
          <p15:clr>
            <a:srgbClr val="FBAE40"/>
          </p15:clr>
        </p15:guide>
        <p15:guide id="7" orient="horz" pos="1836" userDrawn="1">
          <p15:clr>
            <a:srgbClr val="FBAE40"/>
          </p15:clr>
        </p15:guide>
        <p15:guide id="8" orient="horz" pos="2160" userDrawn="1">
          <p15:clr>
            <a:srgbClr val="FBAE40"/>
          </p15:clr>
        </p15:guide>
        <p15:guide id="9" pos="1677" userDrawn="1">
          <p15:clr>
            <a:srgbClr val="FBAE40"/>
          </p15:clr>
        </p15:guide>
        <p15:guide id="10" pos="2919" userDrawn="1">
          <p15:clr>
            <a:srgbClr val="FBAE40"/>
          </p15:clr>
        </p15:guide>
        <p15:guide id="11" pos="4083" userDrawn="1">
          <p15:clr>
            <a:srgbClr val="FBAE40"/>
          </p15:clr>
        </p15:guide>
        <p15:guide id="12" orient="horz" pos="2098" userDrawn="1">
          <p15:clr>
            <a:srgbClr val="FBAE40"/>
          </p15:clr>
        </p15:guide>
        <p15:guide id="13" orient="horz" pos="222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Slide">
    <p:bg>
      <p:bgPr>
        <a:solidFill>
          <a:schemeClr val="bg1"/>
        </a:solidFill>
        <a:effectLst/>
      </p:bgPr>
    </p:bg>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386AE332-D471-DC47-A35B-59BF6BE530F9}"/>
              </a:ext>
            </a:extLst>
          </p:cNvPr>
          <p:cNvPicPr>
            <a:picLocks noChangeAspect="1"/>
          </p:cNvPicPr>
          <p:nvPr userDrawn="1"/>
        </p:nvPicPr>
        <p:blipFill>
          <a:blip r:embed="rId2"/>
          <a:srcRect/>
          <a:stretch/>
        </p:blipFill>
        <p:spPr>
          <a:xfrm>
            <a:off x="-2" y="1"/>
            <a:ext cx="9144000" cy="5143500"/>
          </a:xfrm>
          <a:prstGeom prst="rect">
            <a:avLst/>
          </a:prstGeom>
        </p:spPr>
      </p:pic>
      <p:sp>
        <p:nvSpPr>
          <p:cNvPr id="18" name="Text Placeholder 17">
            <a:extLst>
              <a:ext uri="{FF2B5EF4-FFF2-40B4-BE49-F238E27FC236}">
                <a16:creationId xmlns:a16="http://schemas.microsoft.com/office/drawing/2014/main" id="{2A0EE1AF-60B2-A04B-A085-248255E30385}"/>
              </a:ext>
            </a:extLst>
          </p:cNvPr>
          <p:cNvSpPr>
            <a:spLocks noGrp="1"/>
          </p:cNvSpPr>
          <p:nvPr>
            <p:ph type="body" sz="quarter" idx="13" hasCustomPrompt="1"/>
          </p:nvPr>
        </p:nvSpPr>
        <p:spPr>
          <a:xfrm>
            <a:off x="513878" y="1144440"/>
            <a:ext cx="8084838" cy="3345952"/>
          </a:xfrm>
        </p:spPr>
        <p:txBody>
          <a:bodyPr wrap="square" lIns="0" tIns="0" rIns="0" bIns="0" numCol="2">
            <a:noAutofit/>
          </a:bodyPr>
          <a:lstStyle>
            <a:lvl1pPr algn="l">
              <a:defRPr lang="en-GB" sz="1400" b="0" kern="1200" dirty="0">
                <a:solidFill>
                  <a:schemeClr val="tx1"/>
                </a:solidFill>
                <a:latin typeface="Arial" panose="020B0604020202020204" pitchFamily="34" charset="0"/>
                <a:ea typeface="+mn-ea"/>
                <a:cs typeface="Arial" panose="020B0604020202020204" pitchFamily="34" charset="0"/>
              </a:defRPr>
            </a:lvl1pPr>
          </a:lstStyle>
          <a:p>
            <a:pPr lvl="0"/>
            <a:r>
              <a:rPr lang="en-GB"/>
              <a:t>Click to add text</a:t>
            </a:r>
          </a:p>
        </p:txBody>
      </p:sp>
      <p:sp>
        <p:nvSpPr>
          <p:cNvPr id="35" name="Text Placeholder 6">
            <a:extLst>
              <a:ext uri="{FF2B5EF4-FFF2-40B4-BE49-F238E27FC236}">
                <a16:creationId xmlns:a16="http://schemas.microsoft.com/office/drawing/2014/main" id="{72F7E7F6-B77E-7F4E-93AC-2A2CD8D5A956}"/>
              </a:ext>
            </a:extLst>
          </p:cNvPr>
          <p:cNvSpPr>
            <a:spLocks noGrp="1"/>
          </p:cNvSpPr>
          <p:nvPr>
            <p:ph type="body" sz="quarter" idx="21" hasCustomPrompt="1"/>
          </p:nvPr>
        </p:nvSpPr>
        <p:spPr>
          <a:xfrm>
            <a:off x="519309" y="607385"/>
            <a:ext cx="8069000" cy="307777"/>
          </a:xfrm>
        </p:spPr>
        <p:txBody>
          <a:bodyPr wrap="square" lIns="0" tIns="0" rIns="0" bIns="0">
            <a:spAutoFit/>
          </a:bodyPr>
          <a:lstStyle>
            <a:lvl1pPr>
              <a:defRPr sz="2000" b="0">
                <a:solidFill>
                  <a:schemeClr val="tx1"/>
                </a:solidFill>
              </a:defRPr>
            </a:lvl1pPr>
          </a:lstStyle>
          <a:p>
            <a:pPr lvl="0"/>
            <a:r>
              <a:rPr lang="en-GB"/>
              <a:t>Click to add slide heading</a:t>
            </a:r>
            <a:endParaRPr lang="en-US"/>
          </a:p>
        </p:txBody>
      </p:sp>
    </p:spTree>
    <p:extLst>
      <p:ext uri="{BB962C8B-B14F-4D97-AF65-F5344CB8AC3E}">
        <p14:creationId xmlns:p14="http://schemas.microsoft.com/office/powerpoint/2010/main" val="1513097580"/>
      </p:ext>
    </p:extLst>
  </p:cSld>
  <p:clrMapOvr>
    <a:masterClrMapping/>
  </p:clrMapOvr>
  <p:extLst>
    <p:ext uri="{DCECCB84-F9BA-43D5-87BE-67443E8EF086}">
      <p15:sldGuideLst xmlns:p15="http://schemas.microsoft.com/office/powerpoint/2012/main">
        <p15:guide id="2" pos="2841" userDrawn="1">
          <p15:clr>
            <a:srgbClr val="FBAE40"/>
          </p15:clr>
        </p15:guide>
        <p15:guide id="3" pos="1600" userDrawn="1">
          <p15:clr>
            <a:srgbClr val="FBAE40"/>
          </p15:clr>
        </p15:guide>
        <p15:guide id="4" pos="398" userDrawn="1">
          <p15:clr>
            <a:srgbClr val="FBAE40"/>
          </p15:clr>
        </p15:guide>
        <p15:guide id="5" pos="4160" userDrawn="1">
          <p15:clr>
            <a:srgbClr val="FBAE40"/>
          </p15:clr>
        </p15:guide>
        <p15:guide id="6" pos="5324" userDrawn="1">
          <p15:clr>
            <a:srgbClr val="FBAE40"/>
          </p15:clr>
        </p15:guide>
        <p15:guide id="7" orient="horz" pos="1836" userDrawn="1">
          <p15:clr>
            <a:srgbClr val="FBAE40"/>
          </p15:clr>
        </p15:guide>
        <p15:guide id="8" orient="horz" pos="2160" userDrawn="1">
          <p15:clr>
            <a:srgbClr val="FBAE40"/>
          </p15:clr>
        </p15:guide>
        <p15:guide id="9" pos="1677" userDrawn="1">
          <p15:clr>
            <a:srgbClr val="FBAE40"/>
          </p15:clr>
        </p15:guide>
        <p15:guide id="10" pos="2919" userDrawn="1">
          <p15:clr>
            <a:srgbClr val="FBAE40"/>
          </p15:clr>
        </p15:guide>
        <p15:guide id="11" pos="4083" userDrawn="1">
          <p15:clr>
            <a:srgbClr val="FBAE40"/>
          </p15:clr>
        </p15:guide>
        <p15:guide id="12" orient="horz" pos="2098" userDrawn="1">
          <p15:clr>
            <a:srgbClr val="FBAE40"/>
          </p15:clr>
        </p15:guide>
        <p15:guide id="13" orient="horz" pos="222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C136FBA5-C38F-5645-AA47-F321D763100C}"/>
              </a:ext>
            </a:extLst>
          </p:cNvPr>
          <p:cNvSpPr>
            <a:spLocks noGrp="1"/>
          </p:cNvSpPr>
          <p:nvPr>
            <p:ph type="pic" sz="quarter" idx="10"/>
          </p:nvPr>
        </p:nvSpPr>
        <p:spPr>
          <a:xfrm>
            <a:off x="0" y="0"/>
            <a:ext cx="9144000" cy="5143500"/>
          </a:xfrm>
        </p:spPr>
        <p:txBody>
          <a:bodyPr>
            <a:normAutofit/>
          </a:bodyPr>
          <a:lstStyle>
            <a:lvl1pPr>
              <a:defRPr sz="1200"/>
            </a:lvl1pPr>
          </a:lstStyle>
          <a:p>
            <a:r>
              <a:rPr lang="en-US"/>
              <a:t>Click icon to add picture</a:t>
            </a:r>
          </a:p>
        </p:txBody>
      </p:sp>
      <p:pic>
        <p:nvPicPr>
          <p:cNvPr id="6" name="Picture 5" descr="Shape, arrow&#10;&#10;Description automatically generated">
            <a:extLst>
              <a:ext uri="{FF2B5EF4-FFF2-40B4-BE49-F238E27FC236}">
                <a16:creationId xmlns:a16="http://schemas.microsoft.com/office/drawing/2014/main" id="{7DE3A1F0-60DF-8145-98EC-30034EF69DDE}"/>
              </a:ext>
            </a:extLst>
          </p:cNvPr>
          <p:cNvPicPr>
            <a:picLocks noChangeAspect="1"/>
          </p:cNvPicPr>
          <p:nvPr userDrawn="1"/>
        </p:nvPicPr>
        <p:blipFill rotWithShape="1">
          <a:blip r:embed="rId2">
            <a:alphaModFix amt="90000"/>
          </a:blip>
          <a:srcRect l="45138"/>
          <a:stretch/>
        </p:blipFill>
        <p:spPr>
          <a:xfrm>
            <a:off x="4127382" y="0"/>
            <a:ext cx="5016617" cy="5143500"/>
          </a:xfrm>
          <a:prstGeom prst="rect">
            <a:avLst/>
          </a:prstGeom>
        </p:spPr>
      </p:pic>
      <p:sp>
        <p:nvSpPr>
          <p:cNvPr id="2" name="Title 1">
            <a:extLst>
              <a:ext uri="{FF2B5EF4-FFF2-40B4-BE49-F238E27FC236}">
                <a16:creationId xmlns:a16="http://schemas.microsoft.com/office/drawing/2014/main" id="{F1D15F0A-8227-9F48-9831-6252ACA8D29E}"/>
              </a:ext>
            </a:extLst>
          </p:cNvPr>
          <p:cNvSpPr>
            <a:spLocks noGrp="1"/>
          </p:cNvSpPr>
          <p:nvPr>
            <p:ph type="title" hasCustomPrompt="1"/>
          </p:nvPr>
        </p:nvSpPr>
        <p:spPr>
          <a:xfrm>
            <a:off x="5528345" y="1090568"/>
            <a:ext cx="3158455" cy="3011649"/>
          </a:xfrm>
        </p:spPr>
        <p:txBody>
          <a:bodyPr/>
          <a:lstStyle>
            <a:lvl1pPr>
              <a:defRPr>
                <a:solidFill>
                  <a:schemeClr val="bg1"/>
                </a:solidFill>
              </a:defRPr>
            </a:lvl1pPr>
          </a:lstStyle>
          <a:p>
            <a:r>
              <a:rPr lang="en-GB"/>
              <a:t>Click to add pull-out text to this space</a:t>
            </a:r>
            <a:endParaRPr lang="en-US"/>
          </a:p>
        </p:txBody>
      </p:sp>
    </p:spTree>
    <p:extLst>
      <p:ext uri="{BB962C8B-B14F-4D97-AF65-F5344CB8AC3E}">
        <p14:creationId xmlns:p14="http://schemas.microsoft.com/office/powerpoint/2010/main" val="4195803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071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31799"/>
            <a:ext cx="8229600" cy="631429"/>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457200" y="1346199"/>
            <a:ext cx="8229600" cy="3248423"/>
          </a:xfrm>
          <a:prstGeom prst="rect">
            <a:avLst/>
          </a:prstGeom>
        </p:spPr>
        <p:txBody>
          <a:bodyPr vert="horz" lIns="0" tIns="0" rIns="0" bIns="0" rtlCol="0">
            <a:normAutofit/>
          </a:bodyPr>
          <a:lstStyle/>
          <a:p>
            <a:pPr lvl="0"/>
            <a:r>
              <a:rPr lang="en-GB"/>
              <a:t>Click to edit Master text styles</a:t>
            </a:r>
          </a:p>
          <a:p>
            <a:pPr lvl="1"/>
            <a:r>
              <a:rPr lang="en-GB"/>
              <a:t>Second level</a:t>
            </a:r>
          </a:p>
        </p:txBody>
      </p:sp>
    </p:spTree>
    <p:extLst>
      <p:ext uri="{BB962C8B-B14F-4D97-AF65-F5344CB8AC3E}">
        <p14:creationId xmlns:p14="http://schemas.microsoft.com/office/powerpoint/2010/main" val="990854642"/>
      </p:ext>
    </p:extLst>
  </p:cSld>
  <p:clrMap bg1="lt1" tx1="dk1" bg2="lt2" tx2="dk2" accent1="accent1" accent2="accent2" accent3="accent3" accent4="accent4" accent5="accent5" accent6="accent6" hlink="hlink" folHlink="folHlink"/>
  <p:sldLayoutIdLst>
    <p:sldLayoutId id="2147483656" r:id="rId1"/>
    <p:sldLayoutId id="2147483655" r:id="rId2"/>
    <p:sldLayoutId id="2147483657" r:id="rId3"/>
    <p:sldLayoutId id="2147483649" r:id="rId4"/>
    <p:sldLayoutId id="2147483658" r:id="rId5"/>
    <p:sldLayoutId id="2147483659" r:id="rId6"/>
    <p:sldLayoutId id="2147483662" r:id="rId7"/>
    <p:sldLayoutId id="2147483660" r:id="rId8"/>
    <p:sldLayoutId id="2147483661" r:id="rId9"/>
  </p:sldLayoutIdLst>
  <p:hf hdr="0" dt="0"/>
  <p:txStyles>
    <p:titleStyle>
      <a:lvl1pPr algn="l" defTabSz="199623" rtl="0" eaLnBrk="1" latinLnBrk="0" hangingPunct="1">
        <a:spcBef>
          <a:spcPct val="0"/>
        </a:spcBef>
        <a:buNone/>
        <a:defRPr sz="2000"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199623" rtl="0" eaLnBrk="1" latinLnBrk="0" hangingPunct="1">
        <a:spcBef>
          <a:spcPct val="20000"/>
        </a:spcBef>
        <a:buFont typeface="Arial"/>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199623" rtl="0" eaLnBrk="1" latinLnBrk="0" hangingPunct="1">
        <a:spcBef>
          <a:spcPct val="20000"/>
        </a:spcBef>
        <a:buFont typeface="Arial"/>
        <a:buNone/>
        <a:defRPr sz="1400" kern="1200">
          <a:solidFill>
            <a:schemeClr val="tx1"/>
          </a:solidFill>
          <a:latin typeface="Arial" panose="020B0604020202020204" pitchFamily="34" charset="0"/>
          <a:ea typeface="+mn-ea"/>
          <a:cs typeface="Arial" panose="020B0604020202020204" pitchFamily="34" charset="0"/>
        </a:defRPr>
      </a:lvl2pPr>
      <a:lvl3pPr marL="499056" indent="-99812" algn="l" defTabSz="199623" rtl="0" eaLnBrk="1" latinLnBrk="0" hangingPunct="1">
        <a:spcBef>
          <a:spcPct val="20000"/>
        </a:spcBef>
        <a:buFont typeface="Arial"/>
        <a:buChar char="•"/>
        <a:defRPr sz="1225" kern="1200">
          <a:solidFill>
            <a:schemeClr val="tx1"/>
          </a:solidFill>
          <a:latin typeface="Arial" panose="020B0604020202020204" pitchFamily="34" charset="0"/>
          <a:ea typeface="+mn-ea"/>
          <a:cs typeface="Arial" panose="020B0604020202020204" pitchFamily="34" charset="0"/>
        </a:defRPr>
      </a:lvl3pPr>
      <a:lvl4pPr marL="698678" indent="-99812" algn="l" defTabSz="199623" rtl="0" eaLnBrk="1" latinLnBrk="0" hangingPunct="1">
        <a:spcBef>
          <a:spcPct val="20000"/>
        </a:spcBef>
        <a:buFont typeface="Arial"/>
        <a:buChar char="–"/>
        <a:defRPr sz="1089" kern="1200">
          <a:solidFill>
            <a:schemeClr val="tx1"/>
          </a:solidFill>
          <a:latin typeface="Arial" panose="020B0604020202020204" pitchFamily="34" charset="0"/>
          <a:ea typeface="+mn-ea"/>
          <a:cs typeface="Arial" panose="020B0604020202020204" pitchFamily="34" charset="0"/>
        </a:defRPr>
      </a:lvl4pPr>
      <a:lvl5pPr marL="898301" indent="-99812" algn="l" defTabSz="199623" rtl="0" eaLnBrk="1" latinLnBrk="0" hangingPunct="1">
        <a:spcBef>
          <a:spcPct val="20000"/>
        </a:spcBef>
        <a:buFont typeface="Arial"/>
        <a:buChar char="»"/>
        <a:defRPr sz="1089" kern="1200">
          <a:solidFill>
            <a:schemeClr val="tx1"/>
          </a:solidFill>
          <a:latin typeface="Arial" panose="020B0604020202020204" pitchFamily="34" charset="0"/>
          <a:ea typeface="+mn-ea"/>
          <a:cs typeface="Arial" panose="020B0604020202020204" pitchFamily="34" charset="0"/>
        </a:defRPr>
      </a:lvl5pPr>
      <a:lvl6pPr marL="1097923" indent="-99812" algn="l" defTabSz="199623" rtl="0" eaLnBrk="1" latinLnBrk="0" hangingPunct="1">
        <a:spcBef>
          <a:spcPct val="20000"/>
        </a:spcBef>
        <a:buFont typeface="Arial"/>
        <a:buChar char="•"/>
        <a:defRPr sz="866" kern="1200">
          <a:solidFill>
            <a:schemeClr val="tx1"/>
          </a:solidFill>
          <a:latin typeface="+mn-lt"/>
          <a:ea typeface="+mn-ea"/>
          <a:cs typeface="+mn-cs"/>
        </a:defRPr>
      </a:lvl6pPr>
      <a:lvl7pPr marL="1297545" indent="-99812" algn="l" defTabSz="199623" rtl="0" eaLnBrk="1" latinLnBrk="0" hangingPunct="1">
        <a:spcBef>
          <a:spcPct val="20000"/>
        </a:spcBef>
        <a:buFont typeface="Arial"/>
        <a:buChar char="•"/>
        <a:defRPr sz="866" kern="1200">
          <a:solidFill>
            <a:schemeClr val="tx1"/>
          </a:solidFill>
          <a:latin typeface="+mn-lt"/>
          <a:ea typeface="+mn-ea"/>
          <a:cs typeface="+mn-cs"/>
        </a:defRPr>
      </a:lvl7pPr>
      <a:lvl8pPr marL="1497168" indent="-99812" algn="l" defTabSz="199623" rtl="0" eaLnBrk="1" latinLnBrk="0" hangingPunct="1">
        <a:spcBef>
          <a:spcPct val="20000"/>
        </a:spcBef>
        <a:buFont typeface="Arial"/>
        <a:buChar char="•"/>
        <a:defRPr sz="866" kern="1200">
          <a:solidFill>
            <a:schemeClr val="tx1"/>
          </a:solidFill>
          <a:latin typeface="+mn-lt"/>
          <a:ea typeface="+mn-ea"/>
          <a:cs typeface="+mn-cs"/>
        </a:defRPr>
      </a:lvl8pPr>
      <a:lvl9pPr marL="1696790" indent="-99812" algn="l" defTabSz="199623" rtl="0" eaLnBrk="1" latinLnBrk="0" hangingPunct="1">
        <a:spcBef>
          <a:spcPct val="20000"/>
        </a:spcBef>
        <a:buFont typeface="Arial"/>
        <a:buChar char="•"/>
        <a:defRPr sz="866" kern="1200">
          <a:solidFill>
            <a:schemeClr val="tx1"/>
          </a:solidFill>
          <a:latin typeface="+mn-lt"/>
          <a:ea typeface="+mn-ea"/>
          <a:cs typeface="+mn-cs"/>
        </a:defRPr>
      </a:lvl9pPr>
    </p:bodyStyle>
    <p:otherStyle>
      <a:defPPr>
        <a:defRPr lang="en-US"/>
      </a:defPPr>
      <a:lvl1pPr marL="0" algn="l" defTabSz="199623" rtl="0" eaLnBrk="1" latinLnBrk="0" hangingPunct="1">
        <a:defRPr sz="785" kern="1200">
          <a:solidFill>
            <a:schemeClr val="tx1"/>
          </a:solidFill>
          <a:latin typeface="+mn-lt"/>
          <a:ea typeface="+mn-ea"/>
          <a:cs typeface="+mn-cs"/>
        </a:defRPr>
      </a:lvl1pPr>
      <a:lvl2pPr marL="199623" algn="l" defTabSz="199623" rtl="0" eaLnBrk="1" latinLnBrk="0" hangingPunct="1">
        <a:defRPr sz="785" kern="1200">
          <a:solidFill>
            <a:schemeClr val="tx1"/>
          </a:solidFill>
          <a:latin typeface="+mn-lt"/>
          <a:ea typeface="+mn-ea"/>
          <a:cs typeface="+mn-cs"/>
        </a:defRPr>
      </a:lvl2pPr>
      <a:lvl3pPr marL="399244" algn="l" defTabSz="199623" rtl="0" eaLnBrk="1" latinLnBrk="0" hangingPunct="1">
        <a:defRPr sz="785" kern="1200">
          <a:solidFill>
            <a:schemeClr val="tx1"/>
          </a:solidFill>
          <a:latin typeface="+mn-lt"/>
          <a:ea typeface="+mn-ea"/>
          <a:cs typeface="+mn-cs"/>
        </a:defRPr>
      </a:lvl3pPr>
      <a:lvl4pPr marL="598867" algn="l" defTabSz="199623" rtl="0" eaLnBrk="1" latinLnBrk="0" hangingPunct="1">
        <a:defRPr sz="785" kern="1200">
          <a:solidFill>
            <a:schemeClr val="tx1"/>
          </a:solidFill>
          <a:latin typeface="+mn-lt"/>
          <a:ea typeface="+mn-ea"/>
          <a:cs typeface="+mn-cs"/>
        </a:defRPr>
      </a:lvl4pPr>
      <a:lvl5pPr marL="798490" algn="l" defTabSz="199623" rtl="0" eaLnBrk="1" latinLnBrk="0" hangingPunct="1">
        <a:defRPr sz="785" kern="1200">
          <a:solidFill>
            <a:schemeClr val="tx1"/>
          </a:solidFill>
          <a:latin typeface="+mn-lt"/>
          <a:ea typeface="+mn-ea"/>
          <a:cs typeface="+mn-cs"/>
        </a:defRPr>
      </a:lvl5pPr>
      <a:lvl6pPr marL="998112" algn="l" defTabSz="199623" rtl="0" eaLnBrk="1" latinLnBrk="0" hangingPunct="1">
        <a:defRPr sz="785" kern="1200">
          <a:solidFill>
            <a:schemeClr val="tx1"/>
          </a:solidFill>
          <a:latin typeface="+mn-lt"/>
          <a:ea typeface="+mn-ea"/>
          <a:cs typeface="+mn-cs"/>
        </a:defRPr>
      </a:lvl6pPr>
      <a:lvl7pPr marL="1197734" algn="l" defTabSz="199623" rtl="0" eaLnBrk="1" latinLnBrk="0" hangingPunct="1">
        <a:defRPr sz="785" kern="1200">
          <a:solidFill>
            <a:schemeClr val="tx1"/>
          </a:solidFill>
          <a:latin typeface="+mn-lt"/>
          <a:ea typeface="+mn-ea"/>
          <a:cs typeface="+mn-cs"/>
        </a:defRPr>
      </a:lvl7pPr>
      <a:lvl8pPr marL="1397357" algn="l" defTabSz="199623" rtl="0" eaLnBrk="1" latinLnBrk="0" hangingPunct="1">
        <a:defRPr sz="785" kern="1200">
          <a:solidFill>
            <a:schemeClr val="tx1"/>
          </a:solidFill>
          <a:latin typeface="+mn-lt"/>
          <a:ea typeface="+mn-ea"/>
          <a:cs typeface="+mn-cs"/>
        </a:defRPr>
      </a:lvl8pPr>
      <a:lvl9pPr marL="1596979" algn="l" defTabSz="199623" rtl="0" eaLnBrk="1" latinLnBrk="0" hangingPunct="1">
        <a:defRPr sz="7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961FF-152A-F946-B39F-9992A545D1F8}"/>
              </a:ext>
            </a:extLst>
          </p:cNvPr>
          <p:cNvSpPr>
            <a:spLocks noGrp="1"/>
          </p:cNvSpPr>
          <p:nvPr>
            <p:ph type="title"/>
          </p:nvPr>
        </p:nvSpPr>
        <p:spPr/>
        <p:txBody>
          <a:bodyPr/>
          <a:lstStyle/>
          <a:p>
            <a:r>
              <a:rPr lang="en-US"/>
              <a:t>High Level Snapshot</a:t>
            </a:r>
          </a:p>
        </p:txBody>
      </p:sp>
      <p:sp>
        <p:nvSpPr>
          <p:cNvPr id="3" name="Text Placeholder 2">
            <a:extLst>
              <a:ext uri="{FF2B5EF4-FFF2-40B4-BE49-F238E27FC236}">
                <a16:creationId xmlns:a16="http://schemas.microsoft.com/office/drawing/2014/main" id="{78D1EA31-FF27-F648-8CA8-E486FAA0B41C}"/>
              </a:ext>
            </a:extLst>
          </p:cNvPr>
          <p:cNvSpPr>
            <a:spLocks noGrp="1"/>
          </p:cNvSpPr>
          <p:nvPr>
            <p:ph type="body" sz="quarter" idx="10"/>
          </p:nvPr>
        </p:nvSpPr>
        <p:spPr>
          <a:xfrm>
            <a:off x="477594" y="4495509"/>
            <a:ext cx="7193205" cy="184666"/>
          </a:xfrm>
        </p:spPr>
        <p:txBody>
          <a:bodyPr vert="horz" wrap="square" lIns="0" tIns="0" rIns="0" bIns="0" rtlCol="0" anchor="t">
            <a:spAutoFit/>
          </a:bodyPr>
          <a:lstStyle/>
          <a:p>
            <a:endParaRPr lang="en-US"/>
          </a:p>
        </p:txBody>
      </p:sp>
      <p:sp>
        <p:nvSpPr>
          <p:cNvPr id="7" name="Text Placeholder 6">
            <a:extLst>
              <a:ext uri="{FF2B5EF4-FFF2-40B4-BE49-F238E27FC236}">
                <a16:creationId xmlns:a16="http://schemas.microsoft.com/office/drawing/2014/main" id="{A235042C-757C-D645-A187-9245D1287D5A}"/>
              </a:ext>
            </a:extLst>
          </p:cNvPr>
          <p:cNvSpPr>
            <a:spLocks noGrp="1"/>
          </p:cNvSpPr>
          <p:nvPr>
            <p:ph type="body" sz="quarter" idx="11"/>
          </p:nvPr>
        </p:nvSpPr>
        <p:spPr/>
        <p:txBody>
          <a:bodyPr/>
          <a:lstStyle/>
          <a:p>
            <a:r>
              <a:rPr lang="en-US"/>
              <a:t>Draft </a:t>
            </a:r>
            <a:r>
              <a:rPr lang="en-US" dirty="0"/>
              <a:t>Strategic Objectives and Strategies</a:t>
            </a:r>
          </a:p>
        </p:txBody>
      </p:sp>
      <p:sp>
        <p:nvSpPr>
          <p:cNvPr id="5" name="TextBox 4">
            <a:extLst>
              <a:ext uri="{FF2B5EF4-FFF2-40B4-BE49-F238E27FC236}">
                <a16:creationId xmlns:a16="http://schemas.microsoft.com/office/drawing/2014/main" id="{4D597FC2-1FEC-481A-A3FE-6B5AF374DD87}"/>
              </a:ext>
            </a:extLst>
          </p:cNvPr>
          <p:cNvSpPr txBox="1"/>
          <p:nvPr/>
        </p:nvSpPr>
        <p:spPr>
          <a:xfrm>
            <a:off x="3484294" y="3428629"/>
            <a:ext cx="2743200" cy="33932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Click to add text</a:t>
            </a:r>
          </a:p>
        </p:txBody>
      </p:sp>
    </p:spTree>
    <p:extLst>
      <p:ext uri="{BB962C8B-B14F-4D97-AF65-F5344CB8AC3E}">
        <p14:creationId xmlns:p14="http://schemas.microsoft.com/office/powerpoint/2010/main" val="208985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490A029-C2A3-4E5F-BA79-19E27F98129C}"/>
              </a:ext>
            </a:extLst>
          </p:cNvPr>
          <p:cNvSpPr>
            <a:spLocks noGrp="1"/>
          </p:cNvSpPr>
          <p:nvPr>
            <p:ph type="body" sz="quarter" idx="10"/>
          </p:nvPr>
        </p:nvSpPr>
        <p:spPr/>
        <p:txBody>
          <a:bodyPr/>
          <a:lstStyle/>
          <a:p>
            <a:r>
              <a:rPr lang="en-AU"/>
              <a:t>Infrastructure Strategy – Strategic Objectives and Strategies</a:t>
            </a:r>
          </a:p>
        </p:txBody>
      </p:sp>
      <p:graphicFrame>
        <p:nvGraphicFramePr>
          <p:cNvPr id="6" name="Diagram 5">
            <a:extLst>
              <a:ext uri="{FF2B5EF4-FFF2-40B4-BE49-F238E27FC236}">
                <a16:creationId xmlns:a16="http://schemas.microsoft.com/office/drawing/2014/main" id="{80D3BC64-7B6C-4764-843A-FE6E0FC6A2BA}"/>
              </a:ext>
            </a:extLst>
          </p:cNvPr>
          <p:cNvGraphicFramePr/>
          <p:nvPr>
            <p:extLst>
              <p:ext uri="{D42A27DB-BD31-4B8C-83A1-F6EECF244321}">
                <p14:modId xmlns:p14="http://schemas.microsoft.com/office/powerpoint/2010/main" val="1044743633"/>
              </p:ext>
            </p:extLst>
          </p:nvPr>
        </p:nvGraphicFramePr>
        <p:xfrm>
          <a:off x="342825" y="1393983"/>
          <a:ext cx="8216679" cy="35324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6461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AE16B0C-5D6C-2246-9CC3-E264ABF99855}"/>
              </a:ext>
            </a:extLst>
          </p:cNvPr>
          <p:cNvSpPr>
            <a:spLocks noGrp="1"/>
          </p:cNvSpPr>
          <p:nvPr>
            <p:ph type="body" sz="quarter" idx="21"/>
          </p:nvPr>
        </p:nvSpPr>
        <p:spPr>
          <a:xfrm>
            <a:off x="505290" y="453905"/>
            <a:ext cx="8133419" cy="349660"/>
          </a:xfrm>
          <a:solidFill>
            <a:schemeClr val="accent2"/>
          </a:solidFill>
          <a:ln>
            <a:noFill/>
          </a:ln>
        </p:spPr>
        <p:style>
          <a:lnRef idx="0">
            <a:scrgbClr r="0" g="0" b="0"/>
          </a:lnRef>
          <a:fillRef idx="0">
            <a:scrgbClr r="0" g="0" b="0"/>
          </a:fillRef>
          <a:effectRef idx="0">
            <a:scrgbClr r="0" g="0" b="0"/>
          </a:effectRef>
          <a:fontRef idx="minor">
            <a:schemeClr val="lt1"/>
          </a:fontRef>
        </p:style>
        <p:txBody>
          <a:bodyPr/>
          <a:lstStyle/>
          <a:p>
            <a:r>
              <a:rPr lang="en-US"/>
              <a:t>Economic Development Strategy – </a:t>
            </a:r>
            <a:r>
              <a:rPr lang="en-AU"/>
              <a:t>Strategic Objectives and Strategies</a:t>
            </a:r>
            <a:endParaRPr lang="en-US"/>
          </a:p>
        </p:txBody>
      </p:sp>
      <p:graphicFrame>
        <p:nvGraphicFramePr>
          <p:cNvPr id="6" name="Diagram 5">
            <a:extLst>
              <a:ext uri="{FF2B5EF4-FFF2-40B4-BE49-F238E27FC236}">
                <a16:creationId xmlns:a16="http://schemas.microsoft.com/office/drawing/2014/main" id="{78ED2AFB-760B-4554-849F-31C12ADB2237}"/>
              </a:ext>
            </a:extLst>
          </p:cNvPr>
          <p:cNvGraphicFramePr/>
          <p:nvPr>
            <p:extLst>
              <p:ext uri="{D42A27DB-BD31-4B8C-83A1-F6EECF244321}">
                <p14:modId xmlns:p14="http://schemas.microsoft.com/office/powerpoint/2010/main" val="773838027"/>
              </p:ext>
            </p:extLst>
          </p:nvPr>
        </p:nvGraphicFramePr>
        <p:xfrm>
          <a:off x="468974" y="1046948"/>
          <a:ext cx="7957574" cy="36612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0565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99C0D55-1C77-1C49-ADE0-E74470901C73}"/>
              </a:ext>
            </a:extLst>
          </p:cNvPr>
          <p:cNvSpPr>
            <a:spLocks noGrp="1"/>
          </p:cNvSpPr>
          <p:nvPr>
            <p:ph type="body" sz="quarter" idx="21"/>
          </p:nvPr>
        </p:nvSpPr>
        <p:spPr>
          <a:xfrm>
            <a:off x="538248" y="453496"/>
            <a:ext cx="7945183" cy="307777"/>
          </a:xfrm>
          <a:solidFill>
            <a:schemeClr val="accent3"/>
          </a:solidFill>
          <a:ln>
            <a:noFill/>
          </a:ln>
        </p:spPr>
        <p:style>
          <a:lnRef idx="0">
            <a:scrgbClr r="0" g="0" b="0"/>
          </a:lnRef>
          <a:fillRef idx="0">
            <a:scrgbClr r="0" g="0" b="0"/>
          </a:fillRef>
          <a:effectRef idx="0">
            <a:scrgbClr r="0" g="0" b="0"/>
          </a:effectRef>
          <a:fontRef idx="minor">
            <a:schemeClr val="lt1"/>
          </a:fontRef>
        </p:style>
        <p:txBody>
          <a:bodyPr/>
          <a:lstStyle/>
          <a:p>
            <a:r>
              <a:rPr lang="en-US"/>
              <a:t>Environment Strategy – Strategic Objectives and Strategies</a:t>
            </a:r>
          </a:p>
        </p:txBody>
      </p:sp>
      <p:graphicFrame>
        <p:nvGraphicFramePr>
          <p:cNvPr id="6" name="Diagram 5">
            <a:extLst>
              <a:ext uri="{FF2B5EF4-FFF2-40B4-BE49-F238E27FC236}">
                <a16:creationId xmlns:a16="http://schemas.microsoft.com/office/drawing/2014/main" id="{4C15F769-3696-48C6-B4B4-26CC75F4D8E5}"/>
              </a:ext>
            </a:extLst>
          </p:cNvPr>
          <p:cNvGraphicFramePr/>
          <p:nvPr>
            <p:extLst>
              <p:ext uri="{D42A27DB-BD31-4B8C-83A1-F6EECF244321}">
                <p14:modId xmlns:p14="http://schemas.microsoft.com/office/powerpoint/2010/main" val="2228514437"/>
              </p:ext>
            </p:extLst>
          </p:nvPr>
        </p:nvGraphicFramePr>
        <p:xfrm>
          <a:off x="468975" y="1003701"/>
          <a:ext cx="8216679" cy="35324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4648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5D35AF4-418A-AD41-AF99-40D3B2F66CA2}"/>
              </a:ext>
            </a:extLst>
          </p:cNvPr>
          <p:cNvSpPr>
            <a:spLocks noGrp="1"/>
          </p:cNvSpPr>
          <p:nvPr>
            <p:ph type="body" sz="quarter" idx="21"/>
          </p:nvPr>
        </p:nvSpPr>
        <p:spPr>
          <a:xfrm>
            <a:off x="460586" y="607385"/>
            <a:ext cx="8418250" cy="307777"/>
          </a:xfrm>
          <a:solidFill>
            <a:schemeClr val="accent1"/>
          </a:solidFill>
          <a:ln>
            <a:noFill/>
          </a:ln>
        </p:spPr>
        <p:style>
          <a:lnRef idx="0">
            <a:scrgbClr r="0" g="0" b="0"/>
          </a:lnRef>
          <a:fillRef idx="0">
            <a:scrgbClr r="0" g="0" b="0"/>
          </a:fillRef>
          <a:effectRef idx="0">
            <a:scrgbClr r="0" g="0" b="0"/>
          </a:effectRef>
          <a:fontRef idx="minor">
            <a:schemeClr val="lt1"/>
          </a:fontRef>
        </p:style>
        <p:txBody>
          <a:bodyPr vert="horz" wrap="square" lIns="0" tIns="0" rIns="0" bIns="0" rtlCol="0" anchor="t">
            <a:spAutoFit/>
          </a:bodyPr>
          <a:lstStyle/>
          <a:p>
            <a:r>
              <a:rPr lang="en-US"/>
              <a:t>Health and Wellbeing Strategy – Strategic Themes and Strategies</a:t>
            </a:r>
          </a:p>
        </p:txBody>
      </p:sp>
      <p:graphicFrame>
        <p:nvGraphicFramePr>
          <p:cNvPr id="4" name="Diagram 3">
            <a:extLst>
              <a:ext uri="{FF2B5EF4-FFF2-40B4-BE49-F238E27FC236}">
                <a16:creationId xmlns:a16="http://schemas.microsoft.com/office/drawing/2014/main" id="{50FD0027-F18A-4EE3-ADCF-C5AF55CE4BB7}"/>
              </a:ext>
            </a:extLst>
          </p:cNvPr>
          <p:cNvGraphicFramePr/>
          <p:nvPr>
            <p:extLst>
              <p:ext uri="{D42A27DB-BD31-4B8C-83A1-F6EECF244321}">
                <p14:modId xmlns:p14="http://schemas.microsoft.com/office/powerpoint/2010/main" val="2803338671"/>
              </p:ext>
            </p:extLst>
          </p:nvPr>
        </p:nvGraphicFramePr>
        <p:xfrm>
          <a:off x="460586" y="1170051"/>
          <a:ext cx="8100449" cy="38517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9334178"/>
      </p:ext>
    </p:extLst>
  </p:cSld>
  <p:clrMapOvr>
    <a:masterClrMapping/>
  </p:clrMapOvr>
</p:sld>
</file>

<file path=ppt/theme/theme1.xml><?xml version="1.0" encoding="utf-8"?>
<a:theme xmlns:a="http://schemas.openxmlformats.org/drawingml/2006/main" name="Default Theme">
  <a:themeElements>
    <a:clrScheme name="City of Casey">
      <a:dk1>
        <a:srgbClr val="233340"/>
      </a:dk1>
      <a:lt1>
        <a:srgbClr val="FEFFFE"/>
      </a:lt1>
      <a:dk2>
        <a:srgbClr val="41586F"/>
      </a:dk2>
      <a:lt2>
        <a:srgbClr val="F4F6F0"/>
      </a:lt2>
      <a:accent1>
        <a:srgbClr val="B9D376"/>
      </a:accent1>
      <a:accent2>
        <a:srgbClr val="44B7A2"/>
      </a:accent2>
      <a:accent3>
        <a:srgbClr val="59BEDB"/>
      </a:accent3>
      <a:accent4>
        <a:srgbClr val="87C7CE"/>
      </a:accent4>
      <a:accent5>
        <a:srgbClr val="EA6D9F"/>
      </a:accent5>
      <a:accent6>
        <a:srgbClr val="F59270"/>
      </a:accent6>
      <a:hlink>
        <a:srgbClr val="F5D06F"/>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a:defPPr>
      </a:lstStyle>
    </a:txDef>
  </a:objectDefaults>
  <a:extraClrSchemeLst/>
  <a:extLst>
    <a:ext uri="{05A4C25C-085E-4340-85A3-A5531E510DB2}">
      <thm15:themeFamily xmlns:thm15="http://schemas.microsoft.com/office/thememl/2012/main" name="Casey_Powerpoint_Template_basic.pptx" id="{F1D6EF13-1BB9-4965-AE5F-C05D578E631A}" vid="{EBDD99C4-B3D3-4F58-BD48-B62D58F88C5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4a5007a-9e19-4c86-b3cb-a2e0ff98555c">
      <UserInfo>
        <DisplayName>Luke Axelby</DisplayName>
        <AccountId>398</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F87839BEAE6194AB6C973D48029BCB5" ma:contentTypeVersion="14" ma:contentTypeDescription="Create a new document." ma:contentTypeScope="" ma:versionID="c473f55534f92c1317689e9ec51710f0">
  <xsd:schema xmlns:xsd="http://www.w3.org/2001/XMLSchema" xmlns:xs="http://www.w3.org/2001/XMLSchema" xmlns:p="http://schemas.microsoft.com/office/2006/metadata/properties" xmlns:ns3="b7b817d1-0c2b-4f47-97ee-382a04f3a924" xmlns:ns4="34a5007a-9e19-4c86-b3cb-a2e0ff98555c" targetNamespace="http://schemas.microsoft.com/office/2006/metadata/properties" ma:root="true" ma:fieldsID="7c3c2aa54ad1e8a3efe71eb891d25c9e" ns3:_="" ns4:_="">
    <xsd:import namespace="b7b817d1-0c2b-4f47-97ee-382a04f3a924"/>
    <xsd:import namespace="34a5007a-9e19-4c86-b3cb-a2e0ff98555c"/>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b817d1-0c2b-4f47-97ee-382a04f3a924"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4a5007a-9e19-4c86-b3cb-a2e0ff98555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E7197E-FD19-4F9E-B197-B52821BE0F21}">
  <ds:schemaRefs>
    <ds:schemaRef ds:uri="http://schemas.microsoft.com/office/2006/metadata/properties"/>
    <ds:schemaRef ds:uri="b7b817d1-0c2b-4f47-97ee-382a04f3a924"/>
    <ds:schemaRef ds:uri="34a5007a-9e19-4c86-b3cb-a2e0ff98555c"/>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customXml/itemProps2.xml><?xml version="1.0" encoding="utf-8"?>
<ds:datastoreItem xmlns:ds="http://schemas.openxmlformats.org/officeDocument/2006/customXml" ds:itemID="{8B2587ED-4619-4626-AF7C-5F3B5C786702}">
  <ds:schemaRefs>
    <ds:schemaRef ds:uri="http://schemas.microsoft.com/sharepoint/v3/contenttype/forms"/>
  </ds:schemaRefs>
</ds:datastoreItem>
</file>

<file path=customXml/itemProps3.xml><?xml version="1.0" encoding="utf-8"?>
<ds:datastoreItem xmlns:ds="http://schemas.openxmlformats.org/officeDocument/2006/customXml" ds:itemID="{FAAC5194-08A8-4E33-962C-D22DBE6E69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7b817d1-0c2b-4f47-97ee-382a04f3a924"/>
    <ds:schemaRef ds:uri="34a5007a-9e19-4c86-b3cb-a2e0ff9855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Casey_Powerpoint_Template_basic</Template>
  <TotalTime>0</TotalTime>
  <Words>1449</Words>
  <Application>Microsoft Office PowerPoint</Application>
  <PresentationFormat>On-screen Show (16:9)</PresentationFormat>
  <Paragraphs>95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Symbol</vt:lpstr>
      <vt:lpstr>Default Theme</vt:lpstr>
      <vt:lpstr>High Level Snapshot</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Level Summary</dc:title>
  <dc:creator>Harj Sarai</dc:creator>
  <cp:lastModifiedBy>Luke Axelby</cp:lastModifiedBy>
  <cp:revision>1</cp:revision>
  <dcterms:created xsi:type="dcterms:W3CDTF">2021-08-05T05:40:14Z</dcterms:created>
  <dcterms:modified xsi:type="dcterms:W3CDTF">2021-08-24T04:54:08Z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0x0101000F87839BEAE6194AB6C973D48029BCB5</vt:lpwstr>
  </property>
</Properties>
</file>