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4"/>
  </p:sldMasterIdLst>
  <p:notesMasterIdLst>
    <p:notesMasterId r:id="rId10"/>
  </p:notesMasterIdLst>
  <p:sldIdLst>
    <p:sldId id="272" r:id="rId5"/>
    <p:sldId id="281" r:id="rId6"/>
    <p:sldId id="274" r:id="rId7"/>
    <p:sldId id="276" r:id="rId8"/>
    <p:sldId id="4577" r:id="rId9"/>
  </p:sldIdLst>
  <p:sldSz cx="9144000" cy="5143500" type="screen16x9"/>
  <p:notesSz cx="6858000" cy="9144000"/>
  <p:defaultTextStyle>
    <a:defPPr>
      <a:defRPr lang="en-US"/>
    </a:defPPr>
    <a:lvl1pPr marL="0" algn="l" defTabSz="408132" rtl="0" eaLnBrk="1" latinLnBrk="0" hangingPunct="1">
      <a:defRPr sz="1605" kern="1200">
        <a:solidFill>
          <a:schemeClr val="tx1"/>
        </a:solidFill>
        <a:latin typeface="+mn-lt"/>
        <a:ea typeface="+mn-ea"/>
        <a:cs typeface="+mn-cs"/>
      </a:defRPr>
    </a:lvl1pPr>
    <a:lvl2pPr marL="408132" algn="l" defTabSz="408132" rtl="0" eaLnBrk="1" latinLnBrk="0" hangingPunct="1">
      <a:defRPr sz="1605" kern="1200">
        <a:solidFill>
          <a:schemeClr val="tx1"/>
        </a:solidFill>
        <a:latin typeface="+mn-lt"/>
        <a:ea typeface="+mn-ea"/>
        <a:cs typeface="+mn-cs"/>
      </a:defRPr>
    </a:lvl2pPr>
    <a:lvl3pPr marL="816265" algn="l" defTabSz="408132" rtl="0" eaLnBrk="1" latinLnBrk="0" hangingPunct="1">
      <a:defRPr sz="1605" kern="1200">
        <a:solidFill>
          <a:schemeClr val="tx1"/>
        </a:solidFill>
        <a:latin typeface="+mn-lt"/>
        <a:ea typeface="+mn-ea"/>
        <a:cs typeface="+mn-cs"/>
      </a:defRPr>
    </a:lvl3pPr>
    <a:lvl4pPr marL="1224397" algn="l" defTabSz="408132" rtl="0" eaLnBrk="1" latinLnBrk="0" hangingPunct="1">
      <a:defRPr sz="1605" kern="1200">
        <a:solidFill>
          <a:schemeClr val="tx1"/>
        </a:solidFill>
        <a:latin typeface="+mn-lt"/>
        <a:ea typeface="+mn-ea"/>
        <a:cs typeface="+mn-cs"/>
      </a:defRPr>
    </a:lvl4pPr>
    <a:lvl5pPr marL="1632531" algn="l" defTabSz="408132" rtl="0" eaLnBrk="1" latinLnBrk="0" hangingPunct="1">
      <a:defRPr sz="1605" kern="1200">
        <a:solidFill>
          <a:schemeClr val="tx1"/>
        </a:solidFill>
        <a:latin typeface="+mn-lt"/>
        <a:ea typeface="+mn-ea"/>
        <a:cs typeface="+mn-cs"/>
      </a:defRPr>
    </a:lvl5pPr>
    <a:lvl6pPr marL="2040663" algn="l" defTabSz="408132" rtl="0" eaLnBrk="1" latinLnBrk="0" hangingPunct="1">
      <a:defRPr sz="1605" kern="1200">
        <a:solidFill>
          <a:schemeClr val="tx1"/>
        </a:solidFill>
        <a:latin typeface="+mn-lt"/>
        <a:ea typeface="+mn-ea"/>
        <a:cs typeface="+mn-cs"/>
      </a:defRPr>
    </a:lvl6pPr>
    <a:lvl7pPr marL="2448796" algn="l" defTabSz="408132" rtl="0" eaLnBrk="1" latinLnBrk="0" hangingPunct="1">
      <a:defRPr sz="1605" kern="1200">
        <a:solidFill>
          <a:schemeClr val="tx1"/>
        </a:solidFill>
        <a:latin typeface="+mn-lt"/>
        <a:ea typeface="+mn-ea"/>
        <a:cs typeface="+mn-cs"/>
      </a:defRPr>
    </a:lvl7pPr>
    <a:lvl8pPr marL="2856927" algn="l" defTabSz="408132" rtl="0" eaLnBrk="1" latinLnBrk="0" hangingPunct="1">
      <a:defRPr sz="1605" kern="1200">
        <a:solidFill>
          <a:schemeClr val="tx1"/>
        </a:solidFill>
        <a:latin typeface="+mn-lt"/>
        <a:ea typeface="+mn-ea"/>
        <a:cs typeface="+mn-cs"/>
      </a:defRPr>
    </a:lvl8pPr>
    <a:lvl9pPr marL="3265060" algn="l" defTabSz="408132" rtl="0" eaLnBrk="1" latinLnBrk="0" hangingPunct="1">
      <a:defRPr sz="160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22B594-FCB6-46A6-ADE1-503BA91C74D9}" v="8" dt="2021-08-16T06:35:48.418"/>
    <p1510:client id="{1467E313-7551-B484-D8F8-D8B2002645CD}" v="4" dt="2021-08-16T05:21:32.472"/>
    <p1510:client id="{8253553F-F702-CF87-0571-2EF0BD7D1746}" v="7" dt="2021-08-16T06:20:47.0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2" d="100"/>
          <a:sy n="142" d="100"/>
        </p:scale>
        <p:origin x="714" y="12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A06F6F-5EB3-4222-B1A0-D0FD5CFAD428}" type="doc">
      <dgm:prSet loTypeId="urn:microsoft.com/office/officeart/2005/8/layout/hierarchy3" loCatId="list" qsTypeId="urn:microsoft.com/office/officeart/2005/8/quickstyle/simple1" qsCatId="simple" csTypeId="urn:microsoft.com/office/officeart/2005/8/colors/accent3_1" csCatId="accent3" phldr="1"/>
      <dgm:spPr/>
      <dgm:t>
        <a:bodyPr/>
        <a:lstStyle/>
        <a:p>
          <a:endParaRPr lang="en-AU"/>
        </a:p>
      </dgm:t>
    </dgm:pt>
    <dgm:pt modelId="{E41ACC00-7576-4EF9-A0D8-64F7F623443B}">
      <dgm:prSet phldrT="[Text]" custT="1"/>
      <dgm:spPr/>
      <dgm:t>
        <a:bodyPr/>
        <a:lstStyle/>
        <a:p>
          <a:pPr rtl="1"/>
          <a:r>
            <a:rPr lang="ar-SA" sz="900" b="1" dirty="0">
              <a:effectLst/>
              <a:latin typeface="Calibri" panose="020F0502020204030204" pitchFamily="34" charset="0"/>
              <a:cs typeface="Calibri" panose="020F0502020204030204" pitchFamily="34" charset="0"/>
            </a:rPr>
            <a:t>الشراكة والدفاع لتسليم البنية التحتية ﻟ </a:t>
          </a:r>
          <a:r>
            <a:rPr lang="en-AU" sz="900" b="1" dirty="0">
              <a:effectLst/>
              <a:latin typeface="Calibri" panose="020F0502020204030204" pitchFamily="34" charset="0"/>
              <a:ea typeface="Calibri" panose="020F0502020204030204" pitchFamily="34" charset="0"/>
              <a:cs typeface="Calibri" panose="020F0502020204030204" pitchFamily="34" charset="0"/>
            </a:rPr>
            <a:t>Casey</a:t>
          </a:r>
          <a:r>
            <a:rPr lang="ar-SA" sz="900" b="1" dirty="0">
              <a:effectLst/>
              <a:latin typeface="Calibri" panose="020F0502020204030204" pitchFamily="34" charset="0"/>
              <a:ea typeface="Calibri" panose="020F0502020204030204" pitchFamily="34" charset="0"/>
              <a:cs typeface="Calibri" panose="020F0502020204030204" pitchFamily="34" charset="0"/>
            </a:rPr>
            <a:t> </a:t>
          </a:r>
          <a:r>
            <a:rPr lang="ar-SA" sz="900" b="1" dirty="0">
              <a:effectLst/>
              <a:latin typeface="Calibri" panose="020F0502020204030204" pitchFamily="34" charset="0"/>
              <a:cs typeface="Calibri" panose="020F0502020204030204" pitchFamily="34" charset="0"/>
            </a:rPr>
            <a:t>والمنطقة</a:t>
          </a:r>
          <a:endParaRPr lang="en-AU" sz="900" dirty="0">
            <a:latin typeface="Calibri" panose="020F0502020204030204" pitchFamily="34" charset="0"/>
            <a:cs typeface="Calibri" panose="020F0502020204030204" pitchFamily="34" charset="0"/>
          </a:endParaRPr>
        </a:p>
      </dgm:t>
    </dgm:pt>
    <dgm:pt modelId="{0AFEA1FE-275E-45D4-B83E-43EE62B5C7C2}" type="parTrans" cxnId="{6B7BA862-34A1-412A-ADFF-5120EE8D91EC}">
      <dgm:prSet/>
      <dgm:spPr/>
      <dgm:t>
        <a:bodyPr/>
        <a:lstStyle/>
        <a:p>
          <a:endParaRPr lang="en-AU"/>
        </a:p>
      </dgm:t>
    </dgm:pt>
    <dgm:pt modelId="{B407FC53-EFD7-4542-A868-ECCBF42E987B}" type="sibTrans" cxnId="{6B7BA862-34A1-412A-ADFF-5120EE8D91EC}">
      <dgm:prSet/>
      <dgm:spPr/>
      <dgm:t>
        <a:bodyPr/>
        <a:lstStyle/>
        <a:p>
          <a:endParaRPr lang="en-AU"/>
        </a:p>
      </dgm:t>
    </dgm:pt>
    <dgm:pt modelId="{63D0A4F4-D799-410A-9A5A-BEF688197652}">
      <dgm:prSet phldrT="[Text]" custT="1"/>
      <dgm:spPr/>
      <dgm:t>
        <a:bodyPr/>
        <a:lstStyle/>
        <a:p>
          <a:pPr algn="r" rtl="1">
            <a:buFont typeface="Arial" panose="020B0604020202020204" pitchFamily="34" charset="0"/>
            <a:buChar char="•"/>
          </a:pPr>
          <a:r>
            <a:rPr lang="ar-SA" sz="800" dirty="0">
              <a:effectLst/>
              <a:latin typeface="Calibri" panose="020F0502020204030204" pitchFamily="34" charset="0"/>
              <a:cs typeface="Calibri" panose="020F0502020204030204" pitchFamily="34" charset="0"/>
            </a:rPr>
            <a:t>1.1 الدعوة إلى التسليم في الوقت المناسب للبنية التحتية لحكومة الولاية والحكومة الفيدرالية وغير الحكومية مع التركيز على:</a:t>
          </a:r>
          <a:r>
            <a:rPr lang="en-US" sz="800" dirty="0">
              <a:effectLst/>
              <a:latin typeface="Calibri" panose="020F0502020204030204" pitchFamily="34" charset="0"/>
              <a:ea typeface="Calibri" panose="020F0502020204030204" pitchFamily="34" charset="0"/>
              <a:cs typeface="Calibri" panose="020F0502020204030204" pitchFamily="34" charset="0"/>
            </a:rPr>
            <a:t> ​</a:t>
          </a:r>
        </a:p>
        <a:p>
          <a:pPr algn="r" rtl="1">
            <a:buFont typeface="+mj-lt"/>
            <a:buAutoNum type="arabicPeriod"/>
          </a:pPr>
          <a:r>
            <a:rPr lang="en-US" sz="800" dirty="0">
              <a:effectLst/>
              <a:latin typeface="Calibri" panose="020F0502020204030204" pitchFamily="34" charset="0"/>
              <a:ea typeface="Calibri" panose="020F0502020204030204" pitchFamily="34" charset="0"/>
              <a:cs typeface="Calibri" panose="020F0502020204030204" pitchFamily="34" charset="0"/>
            </a:rPr>
            <a:t>- </a:t>
          </a:r>
          <a:r>
            <a:rPr lang="ar-SA" sz="800" dirty="0">
              <a:effectLst/>
              <a:latin typeface="Calibri" panose="020F0502020204030204" pitchFamily="34" charset="0"/>
              <a:cs typeface="Calibri" panose="020F0502020204030204" pitchFamily="34" charset="0"/>
            </a:rPr>
            <a:t>تقليل الازدحام وتحسين خيارات النقل العام والنشط</a:t>
          </a:r>
          <a:r>
            <a:rPr lang="en-US" sz="800" dirty="0">
              <a:effectLst/>
              <a:latin typeface="Calibri" panose="020F0502020204030204" pitchFamily="34" charset="0"/>
              <a:ea typeface="Calibri" panose="020F0502020204030204" pitchFamily="34" charset="0"/>
              <a:cs typeface="Calibri" panose="020F0502020204030204" pitchFamily="34" charset="0"/>
            </a:rPr>
            <a:t>​</a:t>
          </a:r>
        </a:p>
        <a:p>
          <a:pPr algn="r" rtl="1">
            <a:buFont typeface="+mj-lt"/>
            <a:buAutoNum type="arabicPeriod"/>
          </a:pPr>
          <a:r>
            <a:rPr lang="en-US" sz="800" dirty="0">
              <a:effectLst/>
              <a:latin typeface="Calibri" panose="020F0502020204030204" pitchFamily="34" charset="0"/>
              <a:ea typeface="Calibri" panose="020F0502020204030204" pitchFamily="34" charset="0"/>
              <a:cs typeface="Calibri" panose="020F0502020204030204" pitchFamily="34" charset="0"/>
            </a:rPr>
            <a:t>-</a:t>
          </a:r>
          <a:r>
            <a:rPr lang="ar-SA" sz="800" dirty="0">
              <a:effectLst/>
              <a:latin typeface="Calibri" panose="020F0502020204030204" pitchFamily="34" charset="0"/>
              <a:cs typeface="Calibri" panose="020F0502020204030204" pitchFamily="34" charset="0"/>
            </a:rPr>
            <a:t>ربط مجتمع </a:t>
          </a:r>
          <a:r>
            <a:rPr lang="en-US" sz="800" dirty="0">
              <a:effectLst/>
              <a:latin typeface="Calibri" panose="020F0502020204030204" pitchFamily="34" charset="0"/>
              <a:cs typeface="Calibri" panose="020F0502020204030204" pitchFamily="34" charset="0"/>
            </a:rPr>
            <a:t>Casey </a:t>
          </a:r>
          <a:r>
            <a:rPr lang="ar-SA" sz="800" dirty="0">
              <a:effectLst/>
              <a:latin typeface="Calibri" panose="020F0502020204030204" pitchFamily="34" charset="0"/>
              <a:cs typeface="Calibri" panose="020F0502020204030204" pitchFamily="34" charset="0"/>
            </a:rPr>
            <a:t> بالبنية التحتية الإقليمية، مثل المطار الجنوبي الشرقي، ومتنزه </a:t>
          </a:r>
          <a:r>
            <a:rPr lang="en-US" sz="800" dirty="0">
              <a:effectLst/>
              <a:latin typeface="Calibri" panose="020F0502020204030204" pitchFamily="34" charset="0"/>
              <a:ea typeface="Calibri" panose="020F0502020204030204" pitchFamily="34" charset="0"/>
              <a:cs typeface="Calibri" panose="020F0502020204030204" pitchFamily="34" charset="0"/>
            </a:rPr>
            <a:t>Clyde</a:t>
          </a:r>
          <a:r>
            <a:rPr lang="ar-SA" sz="800" dirty="0">
              <a:effectLst/>
              <a:latin typeface="Calibri" panose="020F0502020204030204" pitchFamily="34" charset="0"/>
              <a:ea typeface="Calibri" panose="020F0502020204030204" pitchFamily="34" charset="0"/>
              <a:cs typeface="Calibri" panose="020F0502020204030204" pitchFamily="34" charset="0"/>
            </a:rPr>
            <a:t> </a:t>
          </a:r>
          <a:r>
            <a:rPr lang="ar-SA" sz="800" dirty="0">
              <a:effectLst/>
              <a:latin typeface="Calibri" panose="020F0502020204030204" pitchFamily="34" charset="0"/>
              <a:cs typeface="Calibri" panose="020F0502020204030204" pitchFamily="34" charset="0"/>
            </a:rPr>
            <a:t>الإقليمي، وخط أنابيب المياه المعاد تدويرها، وطريق </a:t>
          </a:r>
          <a:r>
            <a:rPr lang="en-US" sz="800" dirty="0">
              <a:effectLst/>
              <a:latin typeface="Calibri" panose="020F0502020204030204" pitchFamily="34" charset="0"/>
              <a:ea typeface="Calibri" panose="020F0502020204030204" pitchFamily="34" charset="0"/>
              <a:cs typeface="Calibri" panose="020F0502020204030204" pitchFamily="34" charset="0"/>
            </a:rPr>
            <a:t>Thompsons </a:t>
          </a:r>
          <a:r>
            <a:rPr lang="ar-SA" sz="800" dirty="0">
              <a:effectLst/>
              <a:latin typeface="Calibri" panose="020F0502020204030204" pitchFamily="34" charset="0"/>
              <a:cs typeface="Calibri" panose="020F0502020204030204" pitchFamily="34" charset="0"/>
            </a:rPr>
            <a:t>، ومصنع النفايات المتقدم، وإستاد </a:t>
          </a:r>
          <a:r>
            <a:rPr lang="en-US" sz="800" dirty="0">
              <a:effectLst/>
              <a:latin typeface="Calibri" panose="020F0502020204030204" pitchFamily="34" charset="0"/>
              <a:ea typeface="Calibri" panose="020F0502020204030204" pitchFamily="34" charset="0"/>
              <a:cs typeface="Calibri" panose="020F0502020204030204" pitchFamily="34" charset="0"/>
            </a:rPr>
            <a:t>Dandenong</a:t>
          </a:r>
          <a:r>
            <a:rPr lang="ar-SA" sz="800" dirty="0">
              <a:effectLst/>
              <a:latin typeface="Calibri" panose="020F0502020204030204" pitchFamily="34" charset="0"/>
              <a:cs typeface="Calibri" panose="020F0502020204030204" pitchFamily="34" charset="0"/>
            </a:rPr>
            <a:t> المستطيل</a:t>
          </a:r>
          <a:r>
            <a:rPr lang="en-US" sz="800" dirty="0">
              <a:effectLst/>
              <a:latin typeface="Calibri" panose="020F0502020204030204" pitchFamily="34" charset="0"/>
              <a:ea typeface="Calibri" panose="020F0502020204030204" pitchFamily="34" charset="0"/>
              <a:cs typeface="Calibri" panose="020F0502020204030204" pitchFamily="34" charset="0"/>
            </a:rPr>
            <a:t>.</a:t>
          </a:r>
          <a:endParaRPr lang="en-AU" sz="800" dirty="0">
            <a:latin typeface="Calibri" panose="020F0502020204030204" pitchFamily="34" charset="0"/>
            <a:cs typeface="Calibri" panose="020F0502020204030204" pitchFamily="34" charset="0"/>
          </a:endParaRPr>
        </a:p>
      </dgm:t>
    </dgm:pt>
    <dgm:pt modelId="{3A2F312E-6B79-4558-8940-38DCB77E554C}" type="parTrans" cxnId="{5BBB13E4-8BF3-41CC-B9E4-26CF2AC517F3}">
      <dgm:prSet/>
      <dgm:spPr/>
      <dgm:t>
        <a:bodyPr/>
        <a:lstStyle/>
        <a:p>
          <a:endParaRPr lang="en-AU">
            <a:latin typeface="Calibri" panose="020F0502020204030204" pitchFamily="34" charset="0"/>
            <a:cs typeface="Calibri" panose="020F0502020204030204" pitchFamily="34" charset="0"/>
          </a:endParaRPr>
        </a:p>
      </dgm:t>
    </dgm:pt>
    <dgm:pt modelId="{F649A701-6389-4DE0-AA49-BC3CC74EFFED}" type="sibTrans" cxnId="{5BBB13E4-8BF3-41CC-B9E4-26CF2AC517F3}">
      <dgm:prSet/>
      <dgm:spPr/>
      <dgm:t>
        <a:bodyPr/>
        <a:lstStyle/>
        <a:p>
          <a:endParaRPr lang="en-AU"/>
        </a:p>
      </dgm:t>
    </dgm:pt>
    <dgm:pt modelId="{2146C56D-B601-4D01-8241-A7ADADE31A1C}">
      <dgm:prSet phldrT="[Text]" custT="1"/>
      <dgm:spPr/>
      <dgm:t>
        <a:bodyPr/>
        <a:lstStyle/>
        <a:p>
          <a:pPr rtl="1"/>
          <a:r>
            <a:rPr lang="ar-SA" sz="900" b="1" dirty="0">
              <a:effectLst/>
              <a:latin typeface="Calibri" panose="020F0502020204030204" pitchFamily="34" charset="0"/>
              <a:cs typeface="Calibri" panose="020F0502020204030204" pitchFamily="34" charset="0"/>
            </a:rPr>
            <a:t>تحسين واستخدام البيانات لإبلاغ قرارات البنية التحتية</a:t>
          </a:r>
          <a:endParaRPr lang="en-AU" sz="900" dirty="0">
            <a:latin typeface="Calibri" panose="020F0502020204030204" pitchFamily="34" charset="0"/>
            <a:cs typeface="Calibri" panose="020F0502020204030204" pitchFamily="34" charset="0"/>
          </a:endParaRPr>
        </a:p>
      </dgm:t>
    </dgm:pt>
    <dgm:pt modelId="{3F31F558-C1C6-457E-A5C1-180D6A1C2127}" type="parTrans" cxnId="{3676365A-892B-4EEB-9CEC-1C4515EA8D28}">
      <dgm:prSet/>
      <dgm:spPr/>
      <dgm:t>
        <a:bodyPr/>
        <a:lstStyle/>
        <a:p>
          <a:endParaRPr lang="en-AU"/>
        </a:p>
      </dgm:t>
    </dgm:pt>
    <dgm:pt modelId="{FAA69CBA-E175-4A9D-BB2C-C537201B7006}" type="sibTrans" cxnId="{3676365A-892B-4EEB-9CEC-1C4515EA8D28}">
      <dgm:prSet/>
      <dgm:spPr/>
      <dgm:t>
        <a:bodyPr/>
        <a:lstStyle/>
        <a:p>
          <a:endParaRPr lang="en-AU"/>
        </a:p>
      </dgm:t>
    </dgm:pt>
    <dgm:pt modelId="{7B42BAF5-D05D-4F75-AC6C-34F1B55324C8}">
      <dgm:prSet phldrT="[Text]" custT="1"/>
      <dgm:spPr/>
      <dgm:t>
        <a:bodyPr/>
        <a:lstStyle/>
        <a:p>
          <a:pPr algn="r" rtl="1"/>
          <a:r>
            <a:rPr lang="en-US" sz="800" dirty="0">
              <a:effectLst/>
              <a:latin typeface="Calibri" panose="020F0502020204030204" pitchFamily="34" charset="0"/>
              <a:ea typeface="Calibri" panose="020F0502020204030204" pitchFamily="34" charset="0"/>
              <a:cs typeface="Calibri" panose="020F0502020204030204" pitchFamily="34" charset="0"/>
            </a:rPr>
            <a:t>2.1 </a:t>
          </a:r>
          <a:r>
            <a:rPr lang="ar-SA" sz="800" dirty="0">
              <a:effectLst/>
              <a:latin typeface="Calibri" panose="020F0502020204030204" pitchFamily="34" charset="0"/>
              <a:ea typeface="Calibri" panose="020F0502020204030204" pitchFamily="34" charset="0"/>
              <a:cs typeface="Calibri" panose="020F0502020204030204" pitchFamily="34" charset="0"/>
            </a:rPr>
            <a:t> </a:t>
          </a:r>
          <a:r>
            <a:rPr lang="ar-SA" sz="800" dirty="0">
              <a:effectLst/>
              <a:latin typeface="Calibri" panose="020F0502020204030204" pitchFamily="34" charset="0"/>
              <a:cs typeface="Calibri" panose="020F0502020204030204" pitchFamily="34" charset="0"/>
            </a:rPr>
            <a:t>إنشاء منصة بيانات ومعلومات متكاملة لفهم الخدمة الحالية والمستقبلية والاتجاهات الديموغرافية ومتطلبات الأصول</a:t>
          </a:r>
          <a:endParaRPr lang="en-AU" sz="800" dirty="0">
            <a:latin typeface="Calibri" panose="020F0502020204030204" pitchFamily="34" charset="0"/>
            <a:cs typeface="Calibri" panose="020F0502020204030204" pitchFamily="34" charset="0"/>
          </a:endParaRPr>
        </a:p>
      </dgm:t>
    </dgm:pt>
    <dgm:pt modelId="{937B06ED-BF82-4B49-83A5-F788AAA5B4B5}" type="parTrans" cxnId="{64363386-C342-4755-98C0-0D43D710AF73}">
      <dgm:prSet/>
      <dgm:spPr/>
      <dgm:t>
        <a:bodyPr/>
        <a:lstStyle/>
        <a:p>
          <a:endParaRPr lang="en-AU">
            <a:latin typeface="Calibri" panose="020F0502020204030204" pitchFamily="34" charset="0"/>
            <a:cs typeface="Calibri" panose="020F0502020204030204" pitchFamily="34" charset="0"/>
          </a:endParaRPr>
        </a:p>
      </dgm:t>
    </dgm:pt>
    <dgm:pt modelId="{82D90591-74B3-47B0-8788-46378C5060C0}" type="sibTrans" cxnId="{64363386-C342-4755-98C0-0D43D710AF73}">
      <dgm:prSet/>
      <dgm:spPr/>
      <dgm:t>
        <a:bodyPr/>
        <a:lstStyle/>
        <a:p>
          <a:endParaRPr lang="en-AU"/>
        </a:p>
      </dgm:t>
    </dgm:pt>
    <dgm:pt modelId="{61D5CBAD-99A2-4277-B932-4D8AE3AB68FF}">
      <dgm:prSet phldrT="[Text]" custT="1"/>
      <dgm:spPr/>
      <dgm:t>
        <a:bodyPr/>
        <a:lstStyle/>
        <a:p>
          <a:pPr algn="r" rtl="1"/>
          <a:r>
            <a:rPr lang="en-US" sz="800" dirty="0">
              <a:effectLst/>
              <a:latin typeface="Calibri" panose="020F0502020204030204" pitchFamily="34" charset="0"/>
              <a:ea typeface="Calibri" panose="020F0502020204030204" pitchFamily="34" charset="0"/>
              <a:cs typeface="Calibri" panose="020F0502020204030204" pitchFamily="34" charset="0"/>
            </a:rPr>
            <a:t>1.2 </a:t>
          </a:r>
          <a:r>
            <a:rPr lang="ar-SA" sz="800" dirty="0">
              <a:effectLst/>
              <a:latin typeface="Calibri" panose="020F0502020204030204" pitchFamily="34" charset="0"/>
              <a:cs typeface="Calibri" panose="020F0502020204030204" pitchFamily="34" charset="0"/>
            </a:rPr>
            <a:t>استخدام استراتيجيات الشراء والتمويل المبتكرة لتسليم البنية التحتية وإدارتها بشكل أكثر فعالية</a:t>
          </a:r>
          <a:endParaRPr lang="en-AU" sz="800" dirty="0">
            <a:latin typeface="Calibri" panose="020F0502020204030204" pitchFamily="34" charset="0"/>
            <a:cs typeface="Calibri" panose="020F0502020204030204" pitchFamily="34" charset="0"/>
          </a:endParaRPr>
        </a:p>
      </dgm:t>
    </dgm:pt>
    <dgm:pt modelId="{76B19F45-1F54-4E8F-B438-02617CB12C35}" type="parTrans" cxnId="{D910B6FA-D4C0-4BCF-B764-D41B4F6AB4EC}">
      <dgm:prSet/>
      <dgm:spPr/>
      <dgm:t>
        <a:bodyPr/>
        <a:lstStyle/>
        <a:p>
          <a:endParaRPr lang="en-AU">
            <a:latin typeface="Calibri" panose="020F0502020204030204" pitchFamily="34" charset="0"/>
            <a:cs typeface="Calibri" panose="020F0502020204030204" pitchFamily="34" charset="0"/>
          </a:endParaRPr>
        </a:p>
      </dgm:t>
    </dgm:pt>
    <dgm:pt modelId="{02B8D434-D70B-44F5-A282-9EC5AD30F5AA}" type="sibTrans" cxnId="{D910B6FA-D4C0-4BCF-B764-D41B4F6AB4EC}">
      <dgm:prSet/>
      <dgm:spPr/>
      <dgm:t>
        <a:bodyPr/>
        <a:lstStyle/>
        <a:p>
          <a:endParaRPr lang="en-AU"/>
        </a:p>
      </dgm:t>
    </dgm:pt>
    <dgm:pt modelId="{CA09636C-7F22-41BE-9E59-62C63BF41D32}">
      <dgm:prSet phldrT="[Text]" custT="1"/>
      <dgm:spPr/>
      <dgm:t>
        <a:bodyPr/>
        <a:lstStyle/>
        <a:p>
          <a:pPr algn="r" rtl="1"/>
          <a:r>
            <a:rPr lang="ar-SA" sz="700" dirty="0">
              <a:effectLst/>
              <a:latin typeface="Calibri" panose="020F0502020204030204" pitchFamily="34" charset="0"/>
              <a:cs typeface="Calibri" panose="020F0502020204030204" pitchFamily="34" charset="0"/>
            </a:rPr>
            <a:t> </a:t>
          </a:r>
          <a:r>
            <a:rPr lang="ar-SA" sz="800" dirty="0">
              <a:effectLst/>
              <a:latin typeface="Calibri" panose="020F0502020204030204" pitchFamily="34" charset="0"/>
              <a:cs typeface="Calibri" panose="020F0502020204030204" pitchFamily="34" charset="0"/>
            </a:rPr>
            <a:t>1.3 الشراكة مع أصحاب المصلحة لتسليم البنية التحتية للمجتمع وصيانتها وخدمتها وإدارتها</a:t>
          </a:r>
          <a:endParaRPr lang="en-AU" sz="800" dirty="0">
            <a:latin typeface="Calibri" panose="020F0502020204030204" pitchFamily="34" charset="0"/>
            <a:cs typeface="Calibri" panose="020F0502020204030204" pitchFamily="34" charset="0"/>
          </a:endParaRPr>
        </a:p>
      </dgm:t>
    </dgm:pt>
    <dgm:pt modelId="{75DAE9C5-BBE1-4FD3-ADEB-59714C923FEB}" type="parTrans" cxnId="{8F8FA0E9-9633-4575-9F47-5AD4DD2D6265}">
      <dgm:prSet/>
      <dgm:spPr/>
      <dgm:t>
        <a:bodyPr/>
        <a:lstStyle/>
        <a:p>
          <a:endParaRPr lang="en-AU">
            <a:latin typeface="Calibri" panose="020F0502020204030204" pitchFamily="34" charset="0"/>
            <a:cs typeface="Calibri" panose="020F0502020204030204" pitchFamily="34" charset="0"/>
          </a:endParaRPr>
        </a:p>
      </dgm:t>
    </dgm:pt>
    <dgm:pt modelId="{6A81F027-0892-4853-8313-66BA5324129F}" type="sibTrans" cxnId="{8F8FA0E9-9633-4575-9F47-5AD4DD2D6265}">
      <dgm:prSet/>
      <dgm:spPr/>
      <dgm:t>
        <a:bodyPr/>
        <a:lstStyle/>
        <a:p>
          <a:endParaRPr lang="en-AU"/>
        </a:p>
      </dgm:t>
    </dgm:pt>
    <dgm:pt modelId="{CF4F6BD8-3C59-4A18-A737-747AC34890D2}">
      <dgm:prSet phldrT="[Text]" custT="1"/>
      <dgm:spPr/>
      <dgm:t>
        <a:bodyPr/>
        <a:lstStyle/>
        <a:p>
          <a:pPr algn="r" rtl="1"/>
          <a:r>
            <a:rPr lang="en-US" sz="800" dirty="0">
              <a:effectLst/>
              <a:latin typeface="Calibri" panose="020F0502020204030204" pitchFamily="34" charset="0"/>
              <a:ea typeface="Calibri" panose="020F0502020204030204" pitchFamily="34" charset="0"/>
              <a:cs typeface="Calibri" panose="020F0502020204030204" pitchFamily="34" charset="0"/>
            </a:rPr>
            <a:t>2.2 </a:t>
          </a:r>
          <a:r>
            <a:rPr lang="ar-SA" sz="800" dirty="0">
              <a:effectLst/>
              <a:latin typeface="Calibri" panose="020F0502020204030204" pitchFamily="34" charset="0"/>
              <a:ea typeface="Calibri" panose="020F0502020204030204" pitchFamily="34" charset="0"/>
              <a:cs typeface="Calibri" panose="020F0502020204030204" pitchFamily="34" charset="0"/>
            </a:rPr>
            <a:t> </a:t>
          </a:r>
          <a:r>
            <a:rPr lang="ar-SA" sz="800" dirty="0">
              <a:effectLst/>
              <a:latin typeface="Calibri" panose="020F0502020204030204" pitchFamily="34" charset="0"/>
              <a:cs typeface="Calibri" panose="020F0502020204030204" pitchFamily="34" charset="0"/>
            </a:rPr>
            <a:t>استخدام التكنولوجيا لمراقبة وتقييم وتوجيه أداء الأصول وإدارتها واتخاذ القرارات</a:t>
          </a:r>
          <a:endParaRPr lang="en-AU" sz="800" dirty="0">
            <a:latin typeface="Calibri" panose="020F0502020204030204" pitchFamily="34" charset="0"/>
            <a:cs typeface="Calibri" panose="020F0502020204030204" pitchFamily="34" charset="0"/>
          </a:endParaRPr>
        </a:p>
      </dgm:t>
    </dgm:pt>
    <dgm:pt modelId="{BB40EC09-1031-4EB6-AEE9-8BC3EB8F47FA}" type="parTrans" cxnId="{108A2C9A-76DE-4818-8D67-FFC9402290E1}">
      <dgm:prSet/>
      <dgm:spPr/>
      <dgm:t>
        <a:bodyPr/>
        <a:lstStyle/>
        <a:p>
          <a:endParaRPr lang="en-AU">
            <a:latin typeface="Calibri" panose="020F0502020204030204" pitchFamily="34" charset="0"/>
            <a:cs typeface="Calibri" panose="020F0502020204030204" pitchFamily="34" charset="0"/>
          </a:endParaRPr>
        </a:p>
      </dgm:t>
    </dgm:pt>
    <dgm:pt modelId="{534CCE01-4198-4EC6-B9A9-15DF7E32C501}" type="sibTrans" cxnId="{108A2C9A-76DE-4818-8D67-FFC9402290E1}">
      <dgm:prSet/>
      <dgm:spPr/>
      <dgm:t>
        <a:bodyPr/>
        <a:lstStyle/>
        <a:p>
          <a:endParaRPr lang="en-AU"/>
        </a:p>
      </dgm:t>
    </dgm:pt>
    <dgm:pt modelId="{4DBB9683-C536-4F03-B900-E8CEA53DF7BC}">
      <dgm:prSet phldrT="[Text]" custT="1"/>
      <dgm:spPr/>
      <dgm:t>
        <a:bodyPr/>
        <a:lstStyle/>
        <a:p>
          <a:pPr algn="r" rtl="1"/>
          <a:r>
            <a:rPr lang="en-US" sz="800" dirty="0">
              <a:effectLst/>
              <a:latin typeface="Calibri" panose="020F0502020204030204" pitchFamily="34" charset="0"/>
              <a:ea typeface="Calibri" panose="020F0502020204030204" pitchFamily="34" charset="0"/>
              <a:cs typeface="Calibri" panose="020F0502020204030204" pitchFamily="34" charset="0"/>
            </a:rPr>
            <a:t>2.3 </a:t>
          </a:r>
          <a:r>
            <a:rPr lang="ar-SA" sz="800" dirty="0">
              <a:effectLst/>
              <a:latin typeface="Calibri" panose="020F0502020204030204" pitchFamily="34" charset="0"/>
              <a:ea typeface="Calibri" panose="020F0502020204030204" pitchFamily="34" charset="0"/>
              <a:cs typeface="Calibri" panose="020F0502020204030204" pitchFamily="34" charset="0"/>
            </a:rPr>
            <a:t> </a:t>
          </a:r>
          <a:r>
            <a:rPr lang="ar-SA" sz="800" dirty="0">
              <a:effectLst/>
              <a:latin typeface="Calibri" panose="020F0502020204030204" pitchFamily="34" charset="0"/>
              <a:cs typeface="Calibri" panose="020F0502020204030204" pitchFamily="34" charset="0"/>
            </a:rPr>
            <a:t>استخدام الملاحظات المجتمعية لدعم الاتجاه المستقبلي وتعزيز البنية التحتية</a:t>
          </a:r>
          <a:endParaRPr lang="en-AU" sz="800" dirty="0">
            <a:latin typeface="Calibri" panose="020F0502020204030204" pitchFamily="34" charset="0"/>
            <a:cs typeface="Calibri" panose="020F0502020204030204" pitchFamily="34" charset="0"/>
          </a:endParaRPr>
        </a:p>
      </dgm:t>
    </dgm:pt>
    <dgm:pt modelId="{B22C7F41-5CE2-4CB0-BE3D-87B01C2FBD2E}" type="parTrans" cxnId="{0C8938C9-986F-4DEC-A952-7EBF9CBA6371}">
      <dgm:prSet/>
      <dgm:spPr/>
      <dgm:t>
        <a:bodyPr/>
        <a:lstStyle/>
        <a:p>
          <a:endParaRPr lang="en-AU">
            <a:latin typeface="Calibri" panose="020F0502020204030204" pitchFamily="34" charset="0"/>
            <a:cs typeface="Calibri" panose="020F0502020204030204" pitchFamily="34" charset="0"/>
          </a:endParaRPr>
        </a:p>
      </dgm:t>
    </dgm:pt>
    <dgm:pt modelId="{99C08C22-B8FE-4434-A1CA-5669139C823D}" type="sibTrans" cxnId="{0C8938C9-986F-4DEC-A952-7EBF9CBA6371}">
      <dgm:prSet/>
      <dgm:spPr/>
      <dgm:t>
        <a:bodyPr/>
        <a:lstStyle/>
        <a:p>
          <a:endParaRPr lang="en-AU"/>
        </a:p>
      </dgm:t>
    </dgm:pt>
    <dgm:pt modelId="{C2095B14-7FD3-4636-B2F4-77B4747B10E8}">
      <dgm:prSet phldrT="[Text]" custT="1"/>
      <dgm:spPr/>
      <dgm:t>
        <a:bodyPr/>
        <a:lstStyle/>
        <a:p>
          <a:pPr rtl="1"/>
          <a:r>
            <a:rPr lang="ar-SA" sz="900" b="1" dirty="0">
              <a:effectLst/>
              <a:latin typeface="Calibri" panose="020F0502020204030204" pitchFamily="34" charset="0"/>
              <a:cs typeface="Calibri" panose="020F0502020204030204" pitchFamily="34" charset="0"/>
            </a:rPr>
            <a:t>تنشيط البنية التحتية والأماكن القائمة </a:t>
          </a:r>
          <a:endParaRPr lang="en-AU" sz="900" dirty="0">
            <a:latin typeface="Calibri" panose="020F0502020204030204" pitchFamily="34" charset="0"/>
            <a:cs typeface="Calibri" panose="020F0502020204030204" pitchFamily="34" charset="0"/>
          </a:endParaRPr>
        </a:p>
      </dgm:t>
    </dgm:pt>
    <dgm:pt modelId="{250BB5DE-2A96-4457-AD1F-4DE532780DAB}" type="parTrans" cxnId="{F3575477-65A2-441C-A8FE-BD95FD6F38B5}">
      <dgm:prSet/>
      <dgm:spPr/>
      <dgm:t>
        <a:bodyPr/>
        <a:lstStyle/>
        <a:p>
          <a:endParaRPr lang="en-AU"/>
        </a:p>
      </dgm:t>
    </dgm:pt>
    <dgm:pt modelId="{9D87D807-BD37-460A-83A8-B41D81D82155}" type="sibTrans" cxnId="{F3575477-65A2-441C-A8FE-BD95FD6F38B5}">
      <dgm:prSet/>
      <dgm:spPr/>
      <dgm:t>
        <a:bodyPr/>
        <a:lstStyle/>
        <a:p>
          <a:endParaRPr lang="en-AU"/>
        </a:p>
      </dgm:t>
    </dgm:pt>
    <dgm:pt modelId="{C13F083C-A95B-41AA-85E2-578D3CFC3332}">
      <dgm:prSet phldrT="[Text]" custT="1"/>
      <dgm:spPr/>
      <dgm:t>
        <a:bodyPr anchor="t" anchorCtr="0"/>
        <a:lstStyle/>
        <a:p>
          <a:pPr algn="r" rtl="1"/>
          <a:endParaRPr lang="ar-SA" sz="800" dirty="0">
            <a:effectLst/>
            <a:latin typeface="Calibri" panose="020F0502020204030204" pitchFamily="34" charset="0"/>
            <a:cs typeface="Calibri" panose="020F0502020204030204" pitchFamily="34" charset="0"/>
          </a:endParaRPr>
        </a:p>
        <a:p>
          <a:pPr algn="r" rtl="1"/>
          <a:r>
            <a:rPr lang="ar-SA" sz="800" dirty="0">
              <a:effectLst/>
              <a:latin typeface="Calibri" panose="020F0502020204030204" pitchFamily="34" charset="0"/>
              <a:cs typeface="Calibri" panose="020F0502020204030204" pitchFamily="34" charset="0"/>
            </a:rPr>
            <a:t>3.1 تطوير وتنفيذ استراتيجيات التنشيط القائمة على المكان لإطلاق العنان للاستثمار وتسهيل النمو الاقتصادي وإنشاء أماكن رائعة لمجتمعنا، وإعطاء الأولوية لمراكز أنشطة </a:t>
          </a:r>
          <a:r>
            <a:rPr lang="en-US" sz="800" dirty="0">
              <a:effectLst/>
              <a:latin typeface="Calibri" panose="020F0502020204030204" pitchFamily="34" charset="0"/>
              <a:ea typeface="Calibri" panose="020F0502020204030204" pitchFamily="34" charset="0"/>
              <a:cs typeface="Calibri" panose="020F0502020204030204" pitchFamily="34" charset="0"/>
            </a:rPr>
            <a:t>Cranbourne</a:t>
          </a:r>
          <a:r>
            <a:rPr lang="ar-SA" sz="800" dirty="0">
              <a:effectLst/>
              <a:latin typeface="Calibri" panose="020F0502020204030204" pitchFamily="34" charset="0"/>
              <a:ea typeface="Calibri" panose="020F0502020204030204" pitchFamily="34" charset="0"/>
              <a:cs typeface="Calibri" panose="020F0502020204030204" pitchFamily="34" charset="0"/>
            </a:rPr>
            <a:t> </a:t>
          </a:r>
          <a:r>
            <a:rPr lang="ar-SA" sz="800" dirty="0">
              <a:effectLst/>
              <a:latin typeface="Calibri" panose="020F0502020204030204" pitchFamily="34" charset="0"/>
              <a:cs typeface="Calibri" panose="020F0502020204030204" pitchFamily="34" charset="0"/>
            </a:rPr>
            <a:t>و </a:t>
          </a:r>
          <a:r>
            <a:rPr lang="en-US" sz="800" dirty="0">
              <a:effectLst/>
              <a:latin typeface="Calibri" panose="020F0502020204030204" pitchFamily="34" charset="0"/>
              <a:ea typeface="Calibri" panose="020F0502020204030204" pitchFamily="34" charset="0"/>
              <a:cs typeface="Calibri" panose="020F0502020204030204" pitchFamily="34" charset="0"/>
            </a:rPr>
            <a:t>Narre Warren</a:t>
          </a:r>
          <a:r>
            <a:rPr lang="ar-SA" sz="800" dirty="0">
              <a:effectLst/>
              <a:latin typeface="Calibri" panose="020F0502020204030204" pitchFamily="34" charset="0"/>
              <a:cs typeface="Calibri" panose="020F0502020204030204" pitchFamily="34" charset="0"/>
            </a:rPr>
            <a:t> و</a:t>
          </a:r>
          <a:r>
            <a:rPr lang="en-US" sz="800" dirty="0">
              <a:effectLst/>
              <a:latin typeface="Calibri" panose="020F0502020204030204" pitchFamily="34" charset="0"/>
              <a:ea typeface="Calibri" panose="020F0502020204030204" pitchFamily="34" charset="0"/>
              <a:cs typeface="Calibri" panose="020F0502020204030204" pitchFamily="34" charset="0"/>
            </a:rPr>
            <a:t>Hampton Park</a:t>
          </a:r>
          <a:r>
            <a:rPr lang="ar-SA" sz="800" dirty="0">
              <a:effectLst/>
              <a:latin typeface="Calibri" panose="020F0502020204030204" pitchFamily="34" charset="0"/>
              <a:cs typeface="Calibri" panose="020F0502020204030204" pitchFamily="34" charset="0"/>
            </a:rPr>
            <a:t> و</a:t>
          </a:r>
          <a:r>
            <a:rPr lang="en-US" sz="800" dirty="0">
              <a:effectLst/>
              <a:latin typeface="Calibri" panose="020F0502020204030204" pitchFamily="34" charset="0"/>
              <a:ea typeface="Calibri" panose="020F0502020204030204" pitchFamily="34" charset="0"/>
              <a:cs typeface="Calibri" panose="020F0502020204030204" pitchFamily="34" charset="0"/>
            </a:rPr>
            <a:t>Berwick</a:t>
          </a:r>
          <a:endParaRPr lang="en-AU" sz="800" dirty="0">
            <a:latin typeface="Calibri" panose="020F0502020204030204" pitchFamily="34" charset="0"/>
            <a:cs typeface="Calibri" panose="020F0502020204030204" pitchFamily="34" charset="0"/>
          </a:endParaRPr>
        </a:p>
      </dgm:t>
    </dgm:pt>
    <dgm:pt modelId="{C51A790A-12F6-493D-AB51-E85E2613A3BE}" type="parTrans" cxnId="{57BDA3F8-C60A-462F-8B0F-F0A79A461CE1}">
      <dgm:prSet/>
      <dgm:spPr/>
      <dgm:t>
        <a:bodyPr/>
        <a:lstStyle/>
        <a:p>
          <a:endParaRPr lang="en-AU">
            <a:latin typeface="Calibri" panose="020F0502020204030204" pitchFamily="34" charset="0"/>
            <a:cs typeface="Calibri" panose="020F0502020204030204" pitchFamily="34" charset="0"/>
          </a:endParaRPr>
        </a:p>
      </dgm:t>
    </dgm:pt>
    <dgm:pt modelId="{751EF73B-3174-47B9-9F46-4FBD33BD4278}" type="sibTrans" cxnId="{57BDA3F8-C60A-462F-8B0F-F0A79A461CE1}">
      <dgm:prSet/>
      <dgm:spPr/>
      <dgm:t>
        <a:bodyPr/>
        <a:lstStyle/>
        <a:p>
          <a:endParaRPr lang="en-AU"/>
        </a:p>
      </dgm:t>
    </dgm:pt>
    <dgm:pt modelId="{29E8233D-FDF3-44F2-998A-DF72FBCA9E7F}">
      <dgm:prSet phldrT="[Text]" custT="1"/>
      <dgm:spPr/>
      <dgm:t>
        <a:bodyPr lIns="0" tIns="0" rIns="0" bIns="0" anchor="ctr" anchorCtr="0"/>
        <a:lstStyle/>
        <a:p>
          <a:pPr algn="r" rtl="1"/>
          <a:r>
            <a:rPr lang="en-US" sz="800" dirty="0">
              <a:effectLst/>
              <a:latin typeface="Calibri" panose="020F0502020204030204" pitchFamily="34" charset="0"/>
              <a:ea typeface="Calibri" panose="020F0502020204030204" pitchFamily="34" charset="0"/>
              <a:cs typeface="Calibri" panose="020F0502020204030204" pitchFamily="34" charset="0"/>
            </a:rPr>
            <a:t>3.2</a:t>
          </a:r>
          <a:r>
            <a:rPr lang="en-US" sz="700" dirty="0">
              <a:effectLst/>
              <a:latin typeface="Calibri" panose="020F0502020204030204" pitchFamily="34" charset="0"/>
              <a:ea typeface="Calibri" panose="020F0502020204030204" pitchFamily="34" charset="0"/>
              <a:cs typeface="Calibri" panose="020F0502020204030204" pitchFamily="34" charset="0"/>
            </a:rPr>
            <a:t> </a:t>
          </a:r>
          <a:r>
            <a:rPr lang="ar-SA" sz="800" dirty="0">
              <a:effectLst/>
              <a:latin typeface="Calibri" panose="020F0502020204030204" pitchFamily="34" charset="0"/>
              <a:cs typeface="Calibri" panose="020F0502020204030204" pitchFamily="34" charset="0"/>
            </a:rPr>
            <a:t>إدارة دورة حياة البنية التحتية بشكل فعّال للتأكد من أنها تتكيف مع احتياجات المجتمع، وأنها مناسبة للغرض، وأن معايير الخدمة متسقة، ومنطقية حسب الاقتضاء، وأن مواردنا يتمّ استخدامها بكفاءة</a:t>
          </a:r>
          <a:endParaRPr lang="en-AU" sz="800" dirty="0">
            <a:latin typeface="Calibri" panose="020F0502020204030204" pitchFamily="34" charset="0"/>
            <a:cs typeface="Calibri" panose="020F0502020204030204" pitchFamily="34" charset="0"/>
          </a:endParaRPr>
        </a:p>
      </dgm:t>
    </dgm:pt>
    <dgm:pt modelId="{2BBD62AB-2FAC-4E5E-B691-165FBAE6E632}" type="parTrans" cxnId="{16A1F619-FAFB-42A6-89FB-1D1BFE8E1842}">
      <dgm:prSet/>
      <dgm:spPr/>
      <dgm:t>
        <a:bodyPr/>
        <a:lstStyle/>
        <a:p>
          <a:endParaRPr lang="en-AU">
            <a:latin typeface="Calibri" panose="020F0502020204030204" pitchFamily="34" charset="0"/>
            <a:cs typeface="Calibri" panose="020F0502020204030204" pitchFamily="34" charset="0"/>
          </a:endParaRPr>
        </a:p>
      </dgm:t>
    </dgm:pt>
    <dgm:pt modelId="{03F3D159-823C-4A90-94B5-AF855F6606E0}" type="sibTrans" cxnId="{16A1F619-FAFB-42A6-89FB-1D1BFE8E1842}">
      <dgm:prSet/>
      <dgm:spPr/>
      <dgm:t>
        <a:bodyPr/>
        <a:lstStyle/>
        <a:p>
          <a:endParaRPr lang="en-AU"/>
        </a:p>
      </dgm:t>
    </dgm:pt>
    <dgm:pt modelId="{6545FFC8-D6ED-4745-804E-71C09432635D}">
      <dgm:prSet phldrT="[Text]" custT="1"/>
      <dgm:spPr/>
      <dgm:t>
        <a:bodyPr lIns="0" tIns="0" rIns="0" bIns="0" anchor="ctr" anchorCtr="0"/>
        <a:lstStyle/>
        <a:p>
          <a:pPr algn="r" rtl="1"/>
          <a:r>
            <a:rPr lang="en-US" sz="800" dirty="0">
              <a:effectLst/>
              <a:latin typeface="Calibri" panose="020F0502020204030204" pitchFamily="34" charset="0"/>
              <a:ea typeface="Calibri" panose="020F0502020204030204" pitchFamily="34" charset="0"/>
              <a:cs typeface="Calibri" panose="020F0502020204030204" pitchFamily="34" charset="0"/>
            </a:rPr>
            <a:t>3.3 </a:t>
          </a:r>
          <a:r>
            <a:rPr lang="ar-SA" sz="800" dirty="0">
              <a:effectLst/>
              <a:latin typeface="Calibri" panose="020F0502020204030204" pitchFamily="34" charset="0"/>
              <a:cs typeface="Calibri" panose="020F0502020204030204" pitchFamily="34" charset="0"/>
            </a:rPr>
            <a:t>إعادة التوازن إلى معايير تحديد أولويات الأعمال الرأسمالية للاستثمار في الترقيات أو التجديد أو إعادة التطوير أو الثغرات في البنية التحتية لتغيير بنيتنا التحتية الحالية وأماكننا</a:t>
          </a:r>
          <a:endParaRPr lang="en-AU" sz="800" dirty="0">
            <a:latin typeface="Calibri" panose="020F0502020204030204" pitchFamily="34" charset="0"/>
            <a:cs typeface="Calibri" panose="020F0502020204030204" pitchFamily="34" charset="0"/>
          </a:endParaRPr>
        </a:p>
      </dgm:t>
    </dgm:pt>
    <dgm:pt modelId="{08C159A9-7F95-4CD6-BBD3-7653611DF637}" type="parTrans" cxnId="{96678B1E-F6B2-468B-A1D3-EDEF57B20219}">
      <dgm:prSet/>
      <dgm:spPr/>
      <dgm:t>
        <a:bodyPr/>
        <a:lstStyle/>
        <a:p>
          <a:endParaRPr lang="en-AU">
            <a:latin typeface="Calibri" panose="020F0502020204030204" pitchFamily="34" charset="0"/>
            <a:cs typeface="Calibri" panose="020F0502020204030204" pitchFamily="34" charset="0"/>
          </a:endParaRPr>
        </a:p>
      </dgm:t>
    </dgm:pt>
    <dgm:pt modelId="{A205AD64-E20D-4171-8C22-BDEC9E6AE572}" type="sibTrans" cxnId="{96678B1E-F6B2-468B-A1D3-EDEF57B20219}">
      <dgm:prSet/>
      <dgm:spPr/>
      <dgm:t>
        <a:bodyPr/>
        <a:lstStyle/>
        <a:p>
          <a:endParaRPr lang="en-AU"/>
        </a:p>
      </dgm:t>
    </dgm:pt>
    <dgm:pt modelId="{66082CBE-E392-459D-8EE3-2DB7A4857508}">
      <dgm:prSet phldrT="[Text]" custT="1"/>
      <dgm:spPr/>
      <dgm:t>
        <a:bodyPr/>
        <a:lstStyle/>
        <a:p>
          <a:pPr rtl="1"/>
          <a:r>
            <a:rPr lang="ar-SA" sz="900" b="1" dirty="0">
              <a:effectLst/>
              <a:latin typeface="Calibri" panose="020F0502020204030204" pitchFamily="34" charset="0"/>
              <a:cs typeface="Calibri" panose="020F0502020204030204" pitchFamily="34" charset="0"/>
            </a:rPr>
            <a:t>توفير بنية تحتية مستدامة ومرنة</a:t>
          </a:r>
          <a:endParaRPr lang="en-AU" sz="900" dirty="0">
            <a:latin typeface="Calibri" panose="020F0502020204030204" pitchFamily="34" charset="0"/>
            <a:cs typeface="Calibri" panose="020F0502020204030204" pitchFamily="34" charset="0"/>
          </a:endParaRPr>
        </a:p>
      </dgm:t>
    </dgm:pt>
    <dgm:pt modelId="{475A52CA-4844-4700-B65C-FD29A8169898}" type="parTrans" cxnId="{E7B85F1D-35A7-4393-BB33-D1CC6B2D29A0}">
      <dgm:prSet/>
      <dgm:spPr/>
      <dgm:t>
        <a:bodyPr/>
        <a:lstStyle/>
        <a:p>
          <a:endParaRPr lang="en-AU"/>
        </a:p>
      </dgm:t>
    </dgm:pt>
    <dgm:pt modelId="{0D72BA98-A50A-4466-B0A1-A32AAD7B6874}" type="sibTrans" cxnId="{E7B85F1D-35A7-4393-BB33-D1CC6B2D29A0}">
      <dgm:prSet/>
      <dgm:spPr/>
      <dgm:t>
        <a:bodyPr/>
        <a:lstStyle/>
        <a:p>
          <a:endParaRPr lang="en-AU"/>
        </a:p>
      </dgm:t>
    </dgm:pt>
    <dgm:pt modelId="{2D413BD3-04DE-4F5E-9679-4D335DE47976}">
      <dgm:prSet phldrT="[Text]" custT="1"/>
      <dgm:spPr/>
      <dgm:t>
        <a:bodyPr/>
        <a:lstStyle/>
        <a:p>
          <a:pPr algn="r" rtl="1"/>
          <a:r>
            <a:rPr lang="en-US" sz="800" dirty="0">
              <a:effectLst/>
              <a:latin typeface="Calibri" panose="020F0502020204030204" pitchFamily="34" charset="0"/>
              <a:ea typeface="Calibri" panose="020F0502020204030204" pitchFamily="34" charset="0"/>
              <a:cs typeface="Calibri" panose="020F0502020204030204" pitchFamily="34" charset="0"/>
            </a:rPr>
            <a:t>4.1 </a:t>
          </a:r>
          <a:r>
            <a:rPr lang="ar-SA" sz="800" dirty="0">
              <a:effectLst/>
              <a:latin typeface="Calibri" panose="020F0502020204030204" pitchFamily="34" charset="0"/>
              <a:ea typeface="Calibri" panose="020F0502020204030204" pitchFamily="34" charset="0"/>
              <a:cs typeface="Calibri" panose="020F0502020204030204" pitchFamily="34" charset="0"/>
            </a:rPr>
            <a:t> </a:t>
          </a:r>
          <a:r>
            <a:rPr lang="ar-SA" sz="800" dirty="0">
              <a:effectLst/>
              <a:latin typeface="Calibri" panose="020F0502020204030204" pitchFamily="34" charset="0"/>
              <a:cs typeface="Calibri" panose="020F0502020204030204" pitchFamily="34" charset="0"/>
            </a:rPr>
            <a:t>توفير بنية تحتية محايدة الكربون وتدعم الاقتصاد الدائري</a:t>
          </a:r>
          <a:endParaRPr lang="en-AU" sz="800" dirty="0">
            <a:latin typeface="Calibri" panose="020F0502020204030204" pitchFamily="34" charset="0"/>
            <a:cs typeface="Calibri" panose="020F0502020204030204" pitchFamily="34" charset="0"/>
          </a:endParaRPr>
        </a:p>
      </dgm:t>
    </dgm:pt>
    <dgm:pt modelId="{AF6663A1-6348-41CC-8A07-6BC7C8C86965}" type="parTrans" cxnId="{E33A72A5-81FA-43D1-B67F-29B4E8FD3D1F}">
      <dgm:prSet/>
      <dgm:spPr/>
      <dgm:t>
        <a:bodyPr/>
        <a:lstStyle/>
        <a:p>
          <a:endParaRPr lang="en-AU">
            <a:latin typeface="Calibri" panose="020F0502020204030204" pitchFamily="34" charset="0"/>
            <a:cs typeface="Calibri" panose="020F0502020204030204" pitchFamily="34" charset="0"/>
          </a:endParaRPr>
        </a:p>
      </dgm:t>
    </dgm:pt>
    <dgm:pt modelId="{76D5DE91-6C7F-4322-B8B4-A8B9D40ACD78}" type="sibTrans" cxnId="{E33A72A5-81FA-43D1-B67F-29B4E8FD3D1F}">
      <dgm:prSet/>
      <dgm:spPr/>
      <dgm:t>
        <a:bodyPr/>
        <a:lstStyle/>
        <a:p>
          <a:endParaRPr lang="en-AU"/>
        </a:p>
      </dgm:t>
    </dgm:pt>
    <dgm:pt modelId="{76CEDD40-B011-4C28-97F1-7BCAD8476D39}">
      <dgm:prSet phldrT="[Text]" custT="1"/>
      <dgm:spPr/>
      <dgm:t>
        <a:bodyPr/>
        <a:lstStyle/>
        <a:p>
          <a:pPr algn="r" rtl="1"/>
          <a:r>
            <a:rPr lang="en-US" sz="800" dirty="0">
              <a:effectLst/>
              <a:latin typeface="Calibri" panose="020F0502020204030204" pitchFamily="34" charset="0"/>
              <a:ea typeface="Calibri" panose="020F0502020204030204" pitchFamily="34" charset="0"/>
              <a:cs typeface="Calibri" panose="020F0502020204030204" pitchFamily="34" charset="0"/>
            </a:rPr>
            <a:t>4.2 </a:t>
          </a:r>
          <a:r>
            <a:rPr lang="ar-SA" sz="800" dirty="0">
              <a:effectLst/>
              <a:latin typeface="Calibri" panose="020F0502020204030204" pitchFamily="34" charset="0"/>
              <a:ea typeface="Calibri" panose="020F0502020204030204" pitchFamily="34" charset="0"/>
              <a:cs typeface="Calibri" panose="020F0502020204030204" pitchFamily="34" charset="0"/>
            </a:rPr>
            <a:t> </a:t>
          </a:r>
          <a:r>
            <a:rPr lang="ar-SA" sz="800" dirty="0">
              <a:effectLst/>
              <a:latin typeface="Calibri" panose="020F0502020204030204" pitchFamily="34" charset="0"/>
              <a:cs typeface="Calibri" panose="020F0502020204030204" pitchFamily="34" charset="0"/>
            </a:rPr>
            <a:t>ضمان مرونة البنية التحتية في مواجهة آثار تغير المناخ مع التركيز على مياه العواصف والشواطئ والغابات الحضرية</a:t>
          </a:r>
          <a:endParaRPr lang="en-AU" sz="600" dirty="0">
            <a:latin typeface="Calibri" panose="020F0502020204030204" pitchFamily="34" charset="0"/>
            <a:cs typeface="Calibri" panose="020F0502020204030204" pitchFamily="34" charset="0"/>
          </a:endParaRPr>
        </a:p>
      </dgm:t>
    </dgm:pt>
    <dgm:pt modelId="{03A3C41D-2A52-4AD6-865A-F63D0EAB01F7}" type="parTrans" cxnId="{305CE25A-A3D0-4911-90ED-C382773A8084}">
      <dgm:prSet/>
      <dgm:spPr/>
      <dgm:t>
        <a:bodyPr/>
        <a:lstStyle/>
        <a:p>
          <a:endParaRPr lang="en-AU">
            <a:latin typeface="Calibri" panose="020F0502020204030204" pitchFamily="34" charset="0"/>
            <a:cs typeface="Calibri" panose="020F0502020204030204" pitchFamily="34" charset="0"/>
          </a:endParaRPr>
        </a:p>
      </dgm:t>
    </dgm:pt>
    <dgm:pt modelId="{D269317F-70FF-4469-925D-53C4EDC7DB41}" type="sibTrans" cxnId="{305CE25A-A3D0-4911-90ED-C382773A8084}">
      <dgm:prSet/>
      <dgm:spPr/>
      <dgm:t>
        <a:bodyPr/>
        <a:lstStyle/>
        <a:p>
          <a:endParaRPr lang="en-AU"/>
        </a:p>
      </dgm:t>
    </dgm:pt>
    <dgm:pt modelId="{A8F64390-EED8-46EE-84FD-8F67FD807A44}">
      <dgm:prSet phldrT="[Text]"/>
      <dgm:spPr/>
      <dgm:t>
        <a:bodyPr/>
        <a:lstStyle/>
        <a:p>
          <a:pPr algn="r" rtl="1"/>
          <a:r>
            <a:rPr lang="en-US" dirty="0">
              <a:effectLst/>
              <a:latin typeface="Calibri" panose="020F0502020204030204" pitchFamily="34" charset="0"/>
              <a:ea typeface="Calibri" panose="020F0502020204030204" pitchFamily="34" charset="0"/>
              <a:cs typeface="Calibri" panose="020F0502020204030204" pitchFamily="34" charset="0"/>
            </a:rPr>
            <a:t>4.3 </a:t>
          </a:r>
          <a:r>
            <a:rPr lang="ar-SA" dirty="0">
              <a:effectLst/>
              <a:latin typeface="Calibri" panose="020F0502020204030204" pitchFamily="34" charset="0"/>
              <a:ea typeface="Calibri" panose="020F0502020204030204" pitchFamily="34" charset="0"/>
              <a:cs typeface="Calibri" panose="020F0502020204030204" pitchFamily="34" charset="0"/>
            </a:rPr>
            <a:t> </a:t>
          </a:r>
          <a:r>
            <a:rPr lang="ar-SA" dirty="0">
              <a:effectLst/>
              <a:latin typeface="Calibri" panose="020F0502020204030204" pitchFamily="34" charset="0"/>
              <a:cs typeface="Calibri" panose="020F0502020204030204" pitchFamily="34" charset="0"/>
            </a:rPr>
            <a:t>إنشاء مدينة في طليعة البنية التحتية الخضراء والزرقاء المتكاملة في المجال الحضري</a:t>
          </a:r>
          <a:endParaRPr lang="en-AU" dirty="0">
            <a:latin typeface="Calibri" panose="020F0502020204030204" pitchFamily="34" charset="0"/>
            <a:cs typeface="Calibri" panose="020F0502020204030204" pitchFamily="34" charset="0"/>
          </a:endParaRPr>
        </a:p>
      </dgm:t>
    </dgm:pt>
    <dgm:pt modelId="{F7ED5B27-8CD7-4411-82E3-6656E08A8F43}" type="parTrans" cxnId="{C0A9D379-BDC8-4B9E-96AC-F22B494E2F72}">
      <dgm:prSet/>
      <dgm:spPr/>
      <dgm:t>
        <a:bodyPr/>
        <a:lstStyle/>
        <a:p>
          <a:endParaRPr lang="en-AU">
            <a:latin typeface="Calibri" panose="020F0502020204030204" pitchFamily="34" charset="0"/>
            <a:cs typeface="Calibri" panose="020F0502020204030204" pitchFamily="34" charset="0"/>
          </a:endParaRPr>
        </a:p>
      </dgm:t>
    </dgm:pt>
    <dgm:pt modelId="{CFEE1BDA-079B-4833-BE8D-756240686635}" type="sibTrans" cxnId="{C0A9D379-BDC8-4B9E-96AC-F22B494E2F72}">
      <dgm:prSet/>
      <dgm:spPr/>
      <dgm:t>
        <a:bodyPr/>
        <a:lstStyle/>
        <a:p>
          <a:endParaRPr lang="en-AU"/>
        </a:p>
      </dgm:t>
    </dgm:pt>
    <dgm:pt modelId="{5B4CF2A3-AD30-4D93-B28C-A8AB0C919F3D}">
      <dgm:prSet phldrT="[Text]"/>
      <dgm:spPr/>
      <dgm:t>
        <a:bodyPr/>
        <a:lstStyle/>
        <a:p>
          <a:pPr algn="r" rtl="1"/>
          <a:r>
            <a:rPr lang="en-US" dirty="0">
              <a:effectLst/>
              <a:latin typeface="Calibri" panose="020F0502020204030204" pitchFamily="34" charset="0"/>
              <a:ea typeface="Calibri" panose="020F0502020204030204" pitchFamily="34" charset="0"/>
              <a:cs typeface="Calibri" panose="020F0502020204030204" pitchFamily="34" charset="0"/>
            </a:rPr>
            <a:t>4.4 </a:t>
          </a:r>
          <a:r>
            <a:rPr lang="ar-SA" dirty="0">
              <a:effectLst/>
              <a:latin typeface="Calibri" panose="020F0502020204030204" pitchFamily="34" charset="0"/>
              <a:ea typeface="Calibri" panose="020F0502020204030204" pitchFamily="34" charset="0"/>
              <a:cs typeface="Calibri" panose="020F0502020204030204" pitchFamily="34" charset="0"/>
            </a:rPr>
            <a:t> التركيز  </a:t>
          </a:r>
          <a:r>
            <a:rPr lang="ar-SA" dirty="0">
              <a:effectLst/>
              <a:latin typeface="Calibri" panose="020F0502020204030204" pitchFamily="34" charset="0"/>
              <a:cs typeface="Calibri" panose="020F0502020204030204" pitchFamily="34" charset="0"/>
            </a:rPr>
            <a:t>على المستقبل في تجربة طرق مختلفة لتسليم البنية التحتية من خلال اختيار المواد، والمرافق المؤقتة والنموذجية، والتسليم المبكر، وذلك باستخدام المرافق المملوكة من قبل آخرين</a:t>
          </a:r>
          <a:endParaRPr lang="en-AU" dirty="0">
            <a:latin typeface="Calibri" panose="020F0502020204030204" pitchFamily="34" charset="0"/>
            <a:cs typeface="Calibri" panose="020F0502020204030204" pitchFamily="34" charset="0"/>
          </a:endParaRPr>
        </a:p>
      </dgm:t>
    </dgm:pt>
    <dgm:pt modelId="{1645AE55-DDC0-4CD0-BBC6-2544494B8950}" type="parTrans" cxnId="{B784F9D1-4C4C-485F-949D-9D840D594716}">
      <dgm:prSet/>
      <dgm:spPr/>
      <dgm:t>
        <a:bodyPr/>
        <a:lstStyle/>
        <a:p>
          <a:endParaRPr lang="en-AU">
            <a:latin typeface="Calibri" panose="020F0502020204030204" pitchFamily="34" charset="0"/>
            <a:cs typeface="Calibri" panose="020F0502020204030204" pitchFamily="34" charset="0"/>
          </a:endParaRPr>
        </a:p>
      </dgm:t>
    </dgm:pt>
    <dgm:pt modelId="{767B0B96-09F0-4946-9873-4446F566AB63}" type="sibTrans" cxnId="{B784F9D1-4C4C-485F-949D-9D840D594716}">
      <dgm:prSet/>
      <dgm:spPr/>
      <dgm:t>
        <a:bodyPr/>
        <a:lstStyle/>
        <a:p>
          <a:endParaRPr lang="en-AU"/>
        </a:p>
      </dgm:t>
    </dgm:pt>
    <dgm:pt modelId="{0F6C525F-0B71-4E07-9460-019A97157898}" type="pres">
      <dgm:prSet presAssocID="{77A06F6F-5EB3-4222-B1A0-D0FD5CFAD428}" presName="diagram" presStyleCnt="0">
        <dgm:presLayoutVars>
          <dgm:chPref val="1"/>
          <dgm:dir val="rev"/>
          <dgm:animOne val="branch"/>
          <dgm:animLvl val="lvl"/>
          <dgm:resizeHandles/>
        </dgm:presLayoutVars>
      </dgm:prSet>
      <dgm:spPr/>
    </dgm:pt>
    <dgm:pt modelId="{F44CBC90-6EDF-48C7-AD95-C50091F51D63}" type="pres">
      <dgm:prSet presAssocID="{E41ACC00-7576-4EF9-A0D8-64F7F623443B}" presName="root" presStyleCnt="0"/>
      <dgm:spPr/>
    </dgm:pt>
    <dgm:pt modelId="{17FC7CC4-1A71-4DC8-91D6-D7296CA3381E}" type="pres">
      <dgm:prSet presAssocID="{E41ACC00-7576-4EF9-A0D8-64F7F623443B}" presName="rootComposite" presStyleCnt="0"/>
      <dgm:spPr/>
    </dgm:pt>
    <dgm:pt modelId="{151857D7-F14F-496D-93ED-3336F861BA10}" type="pres">
      <dgm:prSet presAssocID="{E41ACC00-7576-4EF9-A0D8-64F7F623443B}" presName="rootText" presStyleLbl="node1" presStyleIdx="0" presStyleCnt="4" custScaleX="253750" custScaleY="100806" custLinFactNeighborX="-375" custLinFactNeighborY="-14942"/>
      <dgm:spPr/>
    </dgm:pt>
    <dgm:pt modelId="{616A679E-C9DE-4149-9CF1-5EED455FD6C1}" type="pres">
      <dgm:prSet presAssocID="{E41ACC00-7576-4EF9-A0D8-64F7F623443B}" presName="rootConnector" presStyleLbl="node1" presStyleIdx="0" presStyleCnt="4"/>
      <dgm:spPr/>
    </dgm:pt>
    <dgm:pt modelId="{6FF5675B-B0F9-489C-9358-0F1C20843440}" type="pres">
      <dgm:prSet presAssocID="{E41ACC00-7576-4EF9-A0D8-64F7F623443B}" presName="childShape" presStyleCnt="0"/>
      <dgm:spPr/>
    </dgm:pt>
    <dgm:pt modelId="{3CFFCAF7-A584-4D5F-A059-9A51872B27AD}" type="pres">
      <dgm:prSet presAssocID="{3A2F312E-6B79-4558-8940-38DCB77E554C}" presName="Name13" presStyleLbl="parChTrans1D2" presStyleIdx="0" presStyleCnt="13"/>
      <dgm:spPr/>
    </dgm:pt>
    <dgm:pt modelId="{79B04F3A-93F5-4C1F-81FE-AD316775360D}" type="pres">
      <dgm:prSet presAssocID="{63D0A4F4-D799-410A-9A5A-BEF688197652}" presName="childText" presStyleLbl="bgAcc1" presStyleIdx="0" presStyleCnt="13" custScaleX="261130" custScaleY="379867">
        <dgm:presLayoutVars>
          <dgm:bulletEnabled val="1"/>
        </dgm:presLayoutVars>
      </dgm:prSet>
      <dgm:spPr/>
    </dgm:pt>
    <dgm:pt modelId="{F6C89242-AAFE-493D-9F10-93D5A1DDD7BF}" type="pres">
      <dgm:prSet presAssocID="{76B19F45-1F54-4E8F-B438-02617CB12C35}" presName="Name13" presStyleLbl="parChTrans1D2" presStyleIdx="1" presStyleCnt="13"/>
      <dgm:spPr/>
    </dgm:pt>
    <dgm:pt modelId="{D90C0EF4-CDA0-4707-84EE-725EBC135353}" type="pres">
      <dgm:prSet presAssocID="{61D5CBAD-99A2-4277-B932-4D8AE3AB68FF}" presName="childText" presStyleLbl="bgAcc1" presStyleIdx="1" presStyleCnt="13" custScaleX="256554" custScaleY="126522">
        <dgm:presLayoutVars>
          <dgm:bulletEnabled val="1"/>
        </dgm:presLayoutVars>
      </dgm:prSet>
      <dgm:spPr/>
    </dgm:pt>
    <dgm:pt modelId="{1D442257-A924-45DF-A11B-167F89EC76FB}" type="pres">
      <dgm:prSet presAssocID="{75DAE9C5-BBE1-4FD3-ADEB-59714C923FEB}" presName="Name13" presStyleLbl="parChTrans1D2" presStyleIdx="2" presStyleCnt="13"/>
      <dgm:spPr/>
    </dgm:pt>
    <dgm:pt modelId="{58D8B7E2-E3A8-4B44-9C48-5E317CC7DB72}" type="pres">
      <dgm:prSet presAssocID="{CA09636C-7F22-41BE-9E59-62C63BF41D32}" presName="childText" presStyleLbl="bgAcc1" presStyleIdx="2" presStyleCnt="13" custScaleX="263619" custScaleY="113800">
        <dgm:presLayoutVars>
          <dgm:bulletEnabled val="1"/>
        </dgm:presLayoutVars>
      </dgm:prSet>
      <dgm:spPr/>
    </dgm:pt>
    <dgm:pt modelId="{34C8F4AA-A009-4EE4-83C3-C51CCEBAA8CD}" type="pres">
      <dgm:prSet presAssocID="{2146C56D-B601-4D01-8241-A7ADADE31A1C}" presName="root" presStyleCnt="0"/>
      <dgm:spPr/>
    </dgm:pt>
    <dgm:pt modelId="{0FFD5652-51B9-4928-8000-9B2E4D2C39C3}" type="pres">
      <dgm:prSet presAssocID="{2146C56D-B601-4D01-8241-A7ADADE31A1C}" presName="rootComposite" presStyleCnt="0"/>
      <dgm:spPr/>
    </dgm:pt>
    <dgm:pt modelId="{CA1D3872-1FAC-4BE9-B0D8-0342F5C5C37A}" type="pres">
      <dgm:prSet presAssocID="{2146C56D-B601-4D01-8241-A7ADADE31A1C}" presName="rootText" presStyleLbl="node1" presStyleIdx="1" presStyleCnt="4" custScaleX="249041" custScaleY="100806" custLinFactNeighborX="-3106" custLinFactNeighborY="-13373"/>
      <dgm:spPr/>
    </dgm:pt>
    <dgm:pt modelId="{6605F1FD-7EB9-48FE-862F-5C53909BA8CA}" type="pres">
      <dgm:prSet presAssocID="{2146C56D-B601-4D01-8241-A7ADADE31A1C}" presName="rootConnector" presStyleLbl="node1" presStyleIdx="1" presStyleCnt="4"/>
      <dgm:spPr/>
    </dgm:pt>
    <dgm:pt modelId="{3E556D48-47A8-49C9-8931-8DAD31FB3965}" type="pres">
      <dgm:prSet presAssocID="{2146C56D-B601-4D01-8241-A7ADADE31A1C}" presName="childShape" presStyleCnt="0"/>
      <dgm:spPr/>
    </dgm:pt>
    <dgm:pt modelId="{B9EAC960-122E-4093-8238-4D3B36CAE046}" type="pres">
      <dgm:prSet presAssocID="{937B06ED-BF82-4B49-83A5-F788AAA5B4B5}" presName="Name13" presStyleLbl="parChTrans1D2" presStyleIdx="3" presStyleCnt="13"/>
      <dgm:spPr/>
    </dgm:pt>
    <dgm:pt modelId="{3493852A-3918-4CBF-A909-FEAD4E51EF11}" type="pres">
      <dgm:prSet presAssocID="{7B42BAF5-D05D-4F75-AC6C-34F1B55324C8}" presName="childText" presStyleLbl="bgAcc1" presStyleIdx="3" presStyleCnt="13" custScaleX="238702" custScaleY="183083">
        <dgm:presLayoutVars>
          <dgm:bulletEnabled val="1"/>
        </dgm:presLayoutVars>
      </dgm:prSet>
      <dgm:spPr/>
    </dgm:pt>
    <dgm:pt modelId="{F36FFD2C-0EFF-4A48-81CE-167303AA2739}" type="pres">
      <dgm:prSet presAssocID="{BB40EC09-1031-4EB6-AEE9-8BC3EB8F47FA}" presName="Name13" presStyleLbl="parChTrans1D2" presStyleIdx="4" presStyleCnt="13"/>
      <dgm:spPr/>
    </dgm:pt>
    <dgm:pt modelId="{9436352B-A3D5-4693-92AD-F5BCEE23D5DC}" type="pres">
      <dgm:prSet presAssocID="{CF4F6BD8-3C59-4A18-A737-747AC34890D2}" presName="childText" presStyleLbl="bgAcc1" presStyleIdx="4" presStyleCnt="13" custScaleX="238987" custScaleY="173708">
        <dgm:presLayoutVars>
          <dgm:bulletEnabled val="1"/>
        </dgm:presLayoutVars>
      </dgm:prSet>
      <dgm:spPr/>
    </dgm:pt>
    <dgm:pt modelId="{DCB71082-82FD-4BC1-A118-8D5B1F93BEAB}" type="pres">
      <dgm:prSet presAssocID="{B22C7F41-5CE2-4CB0-BE3D-87B01C2FBD2E}" presName="Name13" presStyleLbl="parChTrans1D2" presStyleIdx="5" presStyleCnt="13"/>
      <dgm:spPr/>
    </dgm:pt>
    <dgm:pt modelId="{9693BA54-D358-4DDC-89DF-34E6F8FEB8CF}" type="pres">
      <dgm:prSet presAssocID="{4DBB9683-C536-4F03-B900-E8CEA53DF7BC}" presName="childText" presStyleLbl="bgAcc1" presStyleIdx="5" presStyleCnt="13" custScaleX="238987" custScaleY="128598">
        <dgm:presLayoutVars>
          <dgm:bulletEnabled val="1"/>
        </dgm:presLayoutVars>
      </dgm:prSet>
      <dgm:spPr/>
    </dgm:pt>
    <dgm:pt modelId="{E82EC193-5F2C-43A6-AE2E-DD480007359E}" type="pres">
      <dgm:prSet presAssocID="{C2095B14-7FD3-4636-B2F4-77B4747B10E8}" presName="root" presStyleCnt="0"/>
      <dgm:spPr/>
    </dgm:pt>
    <dgm:pt modelId="{5A9E6BD2-35E2-42D5-85AF-5C4839B76CCE}" type="pres">
      <dgm:prSet presAssocID="{C2095B14-7FD3-4636-B2F4-77B4747B10E8}" presName="rootComposite" presStyleCnt="0"/>
      <dgm:spPr/>
    </dgm:pt>
    <dgm:pt modelId="{B8B64ED1-1856-4F1A-A746-BBA4E01C011E}" type="pres">
      <dgm:prSet presAssocID="{C2095B14-7FD3-4636-B2F4-77B4747B10E8}" presName="rootText" presStyleLbl="node1" presStyleIdx="2" presStyleCnt="4" custScaleX="254798" custScaleY="100806" custLinFactNeighborX="2452" custLinFactNeighborY="-11520"/>
      <dgm:spPr/>
    </dgm:pt>
    <dgm:pt modelId="{54256F9F-BEF5-4693-BCA8-42CEEEE3B424}" type="pres">
      <dgm:prSet presAssocID="{C2095B14-7FD3-4636-B2F4-77B4747B10E8}" presName="rootConnector" presStyleLbl="node1" presStyleIdx="2" presStyleCnt="4"/>
      <dgm:spPr/>
    </dgm:pt>
    <dgm:pt modelId="{0DA2D382-2B8A-4E7A-8372-A23DE00CC799}" type="pres">
      <dgm:prSet presAssocID="{C2095B14-7FD3-4636-B2F4-77B4747B10E8}" presName="childShape" presStyleCnt="0"/>
      <dgm:spPr/>
    </dgm:pt>
    <dgm:pt modelId="{67A7FABA-0BA0-4F3F-88A0-33FC912E2FF1}" type="pres">
      <dgm:prSet presAssocID="{C51A790A-12F6-493D-AB51-E85E2613A3BE}" presName="Name13" presStyleLbl="parChTrans1D2" presStyleIdx="6" presStyleCnt="13"/>
      <dgm:spPr/>
    </dgm:pt>
    <dgm:pt modelId="{F4E0CA0D-11CB-4BE8-9183-9D427CE7E325}" type="pres">
      <dgm:prSet presAssocID="{C13F083C-A95B-41AA-85E2-578D3CFC3332}" presName="childText" presStyleLbl="bgAcc1" presStyleIdx="6" presStyleCnt="13" custScaleX="258452" custScaleY="228493">
        <dgm:presLayoutVars>
          <dgm:bulletEnabled val="1"/>
        </dgm:presLayoutVars>
      </dgm:prSet>
      <dgm:spPr/>
    </dgm:pt>
    <dgm:pt modelId="{67598C4F-FB10-4EFE-AFD5-3DC90E91EC70}" type="pres">
      <dgm:prSet presAssocID="{2BBD62AB-2FAC-4E5E-B691-165FBAE6E632}" presName="Name13" presStyleLbl="parChTrans1D2" presStyleIdx="7" presStyleCnt="13"/>
      <dgm:spPr/>
    </dgm:pt>
    <dgm:pt modelId="{54FEA440-25B3-4BC2-A9FE-E45C820E28A6}" type="pres">
      <dgm:prSet presAssocID="{29E8233D-FDF3-44F2-998A-DF72FBCA9E7F}" presName="childText" presStyleLbl="bgAcc1" presStyleIdx="7" presStyleCnt="13" custScaleX="260327" custScaleY="203837">
        <dgm:presLayoutVars>
          <dgm:bulletEnabled val="1"/>
        </dgm:presLayoutVars>
      </dgm:prSet>
      <dgm:spPr/>
    </dgm:pt>
    <dgm:pt modelId="{E96E91F2-45C5-4C6F-B83D-68F7E7D0C19C}" type="pres">
      <dgm:prSet presAssocID="{08C159A9-7F95-4CD6-BBD3-7653611DF637}" presName="Name13" presStyleLbl="parChTrans1D2" presStyleIdx="8" presStyleCnt="13"/>
      <dgm:spPr/>
    </dgm:pt>
    <dgm:pt modelId="{0C464BB0-5E5D-4CA1-8360-926242837361}" type="pres">
      <dgm:prSet presAssocID="{6545FFC8-D6ED-4745-804E-71C09432635D}" presName="childText" presStyleLbl="bgAcc1" presStyleIdx="8" presStyleCnt="13" custScaleX="260216" custScaleY="177183">
        <dgm:presLayoutVars>
          <dgm:bulletEnabled val="1"/>
        </dgm:presLayoutVars>
      </dgm:prSet>
      <dgm:spPr/>
    </dgm:pt>
    <dgm:pt modelId="{CD96686E-E7E7-4CEE-AD6C-99591A43645D}" type="pres">
      <dgm:prSet presAssocID="{66082CBE-E392-459D-8EE3-2DB7A4857508}" presName="root" presStyleCnt="0"/>
      <dgm:spPr/>
    </dgm:pt>
    <dgm:pt modelId="{6BCF3A76-34D4-4983-B9F8-BC2FFD38272B}" type="pres">
      <dgm:prSet presAssocID="{66082CBE-E392-459D-8EE3-2DB7A4857508}" presName="rootComposite" presStyleCnt="0"/>
      <dgm:spPr/>
    </dgm:pt>
    <dgm:pt modelId="{9B31FD2C-237E-4919-BEF7-EFBE4502D056}" type="pres">
      <dgm:prSet presAssocID="{66082CBE-E392-459D-8EE3-2DB7A4857508}" presName="rootText" presStyleLbl="node1" presStyleIdx="3" presStyleCnt="4" custScaleX="240164" custScaleY="100806" custLinFactNeighborX="306" custLinFactNeighborY="-12969"/>
      <dgm:spPr/>
    </dgm:pt>
    <dgm:pt modelId="{EE25C9D2-4625-42ED-BFC1-F876F03EEEF0}" type="pres">
      <dgm:prSet presAssocID="{66082CBE-E392-459D-8EE3-2DB7A4857508}" presName="rootConnector" presStyleLbl="node1" presStyleIdx="3" presStyleCnt="4"/>
      <dgm:spPr/>
    </dgm:pt>
    <dgm:pt modelId="{A2E0112D-CD15-4D98-BAD6-7F9CBA461D81}" type="pres">
      <dgm:prSet presAssocID="{66082CBE-E392-459D-8EE3-2DB7A4857508}" presName="childShape" presStyleCnt="0"/>
      <dgm:spPr/>
    </dgm:pt>
    <dgm:pt modelId="{830A4078-DA41-43D3-910E-E92703111504}" type="pres">
      <dgm:prSet presAssocID="{AF6663A1-6348-41CC-8A07-6BC7C8C86965}" presName="Name13" presStyleLbl="parChTrans1D2" presStyleIdx="9" presStyleCnt="13"/>
      <dgm:spPr/>
    </dgm:pt>
    <dgm:pt modelId="{0602F1AD-273D-41FE-9400-0E9ACFDB050E}" type="pres">
      <dgm:prSet presAssocID="{2D413BD3-04DE-4F5E-9679-4D335DE47976}" presName="childText" presStyleLbl="bgAcc1" presStyleIdx="9" presStyleCnt="13" custScaleX="233275" custScaleY="130733">
        <dgm:presLayoutVars>
          <dgm:bulletEnabled val="1"/>
        </dgm:presLayoutVars>
      </dgm:prSet>
      <dgm:spPr/>
    </dgm:pt>
    <dgm:pt modelId="{A9095F55-5DC0-4122-B5B7-65849DE3087F}" type="pres">
      <dgm:prSet presAssocID="{03A3C41D-2A52-4AD6-865A-F63D0EAB01F7}" presName="Name13" presStyleLbl="parChTrans1D2" presStyleIdx="10" presStyleCnt="13"/>
      <dgm:spPr/>
    </dgm:pt>
    <dgm:pt modelId="{8DEFAB2B-8225-4C0A-ABF0-B99C91493608}" type="pres">
      <dgm:prSet presAssocID="{76CEDD40-B011-4C28-97F1-7BCAD8476D39}" presName="childText" presStyleLbl="bgAcc1" presStyleIdx="10" presStyleCnt="13" custScaleX="238372" custScaleY="153322">
        <dgm:presLayoutVars>
          <dgm:bulletEnabled val="1"/>
        </dgm:presLayoutVars>
      </dgm:prSet>
      <dgm:spPr/>
    </dgm:pt>
    <dgm:pt modelId="{EB6EBD5A-C704-45D5-BFDC-89AF46D361D4}" type="pres">
      <dgm:prSet presAssocID="{F7ED5B27-8CD7-4411-82E3-6656E08A8F43}" presName="Name13" presStyleLbl="parChTrans1D2" presStyleIdx="11" presStyleCnt="13"/>
      <dgm:spPr/>
    </dgm:pt>
    <dgm:pt modelId="{09D4ABF1-C5EC-4A00-A5B0-0F080255E5E8}" type="pres">
      <dgm:prSet presAssocID="{A8F64390-EED8-46EE-84FD-8F67FD807A44}" presName="childText" presStyleLbl="bgAcc1" presStyleIdx="11" presStyleCnt="13" custScaleX="243366" custScaleY="167417">
        <dgm:presLayoutVars>
          <dgm:bulletEnabled val="1"/>
        </dgm:presLayoutVars>
      </dgm:prSet>
      <dgm:spPr/>
    </dgm:pt>
    <dgm:pt modelId="{7B437F07-6995-4909-8067-BF2E039DDA30}" type="pres">
      <dgm:prSet presAssocID="{1645AE55-DDC0-4CD0-BBC6-2544494B8950}" presName="Name13" presStyleLbl="parChTrans1D2" presStyleIdx="12" presStyleCnt="13"/>
      <dgm:spPr/>
    </dgm:pt>
    <dgm:pt modelId="{B47B299B-DFC1-45E8-BA96-30063A5D6408}" type="pres">
      <dgm:prSet presAssocID="{5B4CF2A3-AD30-4D93-B28C-A8AB0C919F3D}" presName="childText" presStyleLbl="bgAcc1" presStyleIdx="12" presStyleCnt="13" custScaleX="241893" custScaleY="200099">
        <dgm:presLayoutVars>
          <dgm:bulletEnabled val="1"/>
        </dgm:presLayoutVars>
      </dgm:prSet>
      <dgm:spPr/>
    </dgm:pt>
  </dgm:ptLst>
  <dgm:cxnLst>
    <dgm:cxn modelId="{DB6AF907-096F-446D-A56C-052CB01C1050}" type="presOf" srcId="{F7ED5B27-8CD7-4411-82E3-6656E08A8F43}" destId="{EB6EBD5A-C704-45D5-BFDC-89AF46D361D4}" srcOrd="0" destOrd="0" presId="urn:microsoft.com/office/officeart/2005/8/layout/hierarchy3"/>
    <dgm:cxn modelId="{9217EE0A-6F47-4674-8891-E433C59D06F0}" type="presOf" srcId="{66082CBE-E392-459D-8EE3-2DB7A4857508}" destId="{EE25C9D2-4625-42ED-BFC1-F876F03EEEF0}" srcOrd="1" destOrd="0" presId="urn:microsoft.com/office/officeart/2005/8/layout/hierarchy3"/>
    <dgm:cxn modelId="{16A1F619-FAFB-42A6-89FB-1D1BFE8E1842}" srcId="{C2095B14-7FD3-4636-B2F4-77B4747B10E8}" destId="{29E8233D-FDF3-44F2-998A-DF72FBCA9E7F}" srcOrd="1" destOrd="0" parTransId="{2BBD62AB-2FAC-4E5E-B691-165FBAE6E632}" sibTransId="{03F3D159-823C-4A90-94B5-AF855F6606E0}"/>
    <dgm:cxn modelId="{E7B85F1D-35A7-4393-BB33-D1CC6B2D29A0}" srcId="{77A06F6F-5EB3-4222-B1A0-D0FD5CFAD428}" destId="{66082CBE-E392-459D-8EE3-2DB7A4857508}" srcOrd="3" destOrd="0" parTransId="{475A52CA-4844-4700-B65C-FD29A8169898}" sibTransId="{0D72BA98-A50A-4466-B0A1-A32AAD7B6874}"/>
    <dgm:cxn modelId="{96678B1E-F6B2-468B-A1D3-EDEF57B20219}" srcId="{C2095B14-7FD3-4636-B2F4-77B4747B10E8}" destId="{6545FFC8-D6ED-4745-804E-71C09432635D}" srcOrd="2" destOrd="0" parTransId="{08C159A9-7F95-4CD6-BBD3-7653611DF637}" sibTransId="{A205AD64-E20D-4171-8C22-BDEC9E6AE572}"/>
    <dgm:cxn modelId="{C9863C22-1C70-49FA-850C-E836E2787212}" type="presOf" srcId="{C13F083C-A95B-41AA-85E2-578D3CFC3332}" destId="{F4E0CA0D-11CB-4BE8-9183-9D427CE7E325}" srcOrd="0" destOrd="0" presId="urn:microsoft.com/office/officeart/2005/8/layout/hierarchy3"/>
    <dgm:cxn modelId="{80109926-BE36-4DF7-97AC-4D979D1C67FB}" type="presOf" srcId="{2146C56D-B601-4D01-8241-A7ADADE31A1C}" destId="{6605F1FD-7EB9-48FE-862F-5C53909BA8CA}" srcOrd="1" destOrd="0" presId="urn:microsoft.com/office/officeart/2005/8/layout/hierarchy3"/>
    <dgm:cxn modelId="{59E1E82E-A3FF-4490-8E20-442F22E35D03}" type="presOf" srcId="{63D0A4F4-D799-410A-9A5A-BEF688197652}" destId="{79B04F3A-93F5-4C1F-81FE-AD316775360D}" srcOrd="0" destOrd="0" presId="urn:microsoft.com/office/officeart/2005/8/layout/hierarchy3"/>
    <dgm:cxn modelId="{0F0DBB34-B458-4798-9124-5FE1D4FCBD4A}" type="presOf" srcId="{08C159A9-7F95-4CD6-BBD3-7653611DF637}" destId="{E96E91F2-45C5-4C6F-B83D-68F7E7D0C19C}" srcOrd="0" destOrd="0" presId="urn:microsoft.com/office/officeart/2005/8/layout/hierarchy3"/>
    <dgm:cxn modelId="{EAE0CC38-3C07-47EF-86C8-7D09CAE56200}" type="presOf" srcId="{76B19F45-1F54-4E8F-B438-02617CB12C35}" destId="{F6C89242-AAFE-493D-9F10-93D5A1DDD7BF}" srcOrd="0" destOrd="0" presId="urn:microsoft.com/office/officeart/2005/8/layout/hierarchy3"/>
    <dgm:cxn modelId="{B9513E3A-57D4-4A8B-B11A-81AE12FD0DB2}" type="presOf" srcId="{2BBD62AB-2FAC-4E5E-B691-165FBAE6E632}" destId="{67598C4F-FB10-4EFE-AFD5-3DC90E91EC70}" srcOrd="0" destOrd="0" presId="urn:microsoft.com/office/officeart/2005/8/layout/hierarchy3"/>
    <dgm:cxn modelId="{CD6F6841-1D9A-401A-A25D-B0FA575A060D}" type="presOf" srcId="{937B06ED-BF82-4B49-83A5-F788AAA5B4B5}" destId="{B9EAC960-122E-4093-8238-4D3B36CAE046}" srcOrd="0" destOrd="0" presId="urn:microsoft.com/office/officeart/2005/8/layout/hierarchy3"/>
    <dgm:cxn modelId="{6B7BA862-34A1-412A-ADFF-5120EE8D91EC}" srcId="{77A06F6F-5EB3-4222-B1A0-D0FD5CFAD428}" destId="{E41ACC00-7576-4EF9-A0D8-64F7F623443B}" srcOrd="0" destOrd="0" parTransId="{0AFEA1FE-275E-45D4-B83E-43EE62B5C7C2}" sibTransId="{B407FC53-EFD7-4542-A868-ECCBF42E987B}"/>
    <dgm:cxn modelId="{5083964A-2EED-4C08-BE04-18AF515D6F4D}" type="presOf" srcId="{C51A790A-12F6-493D-AB51-E85E2613A3BE}" destId="{67A7FABA-0BA0-4F3F-88A0-33FC912E2FF1}" srcOrd="0" destOrd="0" presId="urn:microsoft.com/office/officeart/2005/8/layout/hierarchy3"/>
    <dgm:cxn modelId="{E1956E6B-B39D-4DD8-8D7A-EFAE17ED269E}" type="presOf" srcId="{77A06F6F-5EB3-4222-B1A0-D0FD5CFAD428}" destId="{0F6C525F-0B71-4E07-9460-019A97157898}" srcOrd="0" destOrd="0" presId="urn:microsoft.com/office/officeart/2005/8/layout/hierarchy3"/>
    <dgm:cxn modelId="{57283350-97FF-4A76-B41D-6295836BAE70}" type="presOf" srcId="{76CEDD40-B011-4C28-97F1-7BCAD8476D39}" destId="{8DEFAB2B-8225-4C0A-ABF0-B99C91493608}" srcOrd="0" destOrd="0" presId="urn:microsoft.com/office/officeart/2005/8/layout/hierarchy3"/>
    <dgm:cxn modelId="{B4339771-2768-440A-9AF8-8F962181617A}" type="presOf" srcId="{29E8233D-FDF3-44F2-998A-DF72FBCA9E7F}" destId="{54FEA440-25B3-4BC2-A9FE-E45C820E28A6}" srcOrd="0" destOrd="0" presId="urn:microsoft.com/office/officeart/2005/8/layout/hierarchy3"/>
    <dgm:cxn modelId="{F3575477-65A2-441C-A8FE-BD95FD6F38B5}" srcId="{77A06F6F-5EB3-4222-B1A0-D0FD5CFAD428}" destId="{C2095B14-7FD3-4636-B2F4-77B4747B10E8}" srcOrd="2" destOrd="0" parTransId="{250BB5DE-2A96-4457-AD1F-4DE532780DAB}" sibTransId="{9D87D807-BD37-460A-83A8-B41D81D82155}"/>
    <dgm:cxn modelId="{C0A9D379-BDC8-4B9E-96AC-F22B494E2F72}" srcId="{66082CBE-E392-459D-8EE3-2DB7A4857508}" destId="{A8F64390-EED8-46EE-84FD-8F67FD807A44}" srcOrd="2" destOrd="0" parTransId="{F7ED5B27-8CD7-4411-82E3-6656E08A8F43}" sibTransId="{CFEE1BDA-079B-4833-BE8D-756240686635}"/>
    <dgm:cxn modelId="{3676365A-892B-4EEB-9CEC-1C4515EA8D28}" srcId="{77A06F6F-5EB3-4222-B1A0-D0FD5CFAD428}" destId="{2146C56D-B601-4D01-8241-A7ADADE31A1C}" srcOrd="1" destOrd="0" parTransId="{3F31F558-C1C6-457E-A5C1-180D6A1C2127}" sibTransId="{FAA69CBA-E175-4A9D-BB2C-C537201B7006}"/>
    <dgm:cxn modelId="{305CE25A-A3D0-4911-90ED-C382773A8084}" srcId="{66082CBE-E392-459D-8EE3-2DB7A4857508}" destId="{76CEDD40-B011-4C28-97F1-7BCAD8476D39}" srcOrd="1" destOrd="0" parTransId="{03A3C41D-2A52-4AD6-865A-F63D0EAB01F7}" sibTransId="{D269317F-70FF-4469-925D-53C4EDC7DB41}"/>
    <dgm:cxn modelId="{00D1B87F-93AC-4B17-A5C9-DAFEB003CE3C}" type="presOf" srcId="{A8F64390-EED8-46EE-84FD-8F67FD807A44}" destId="{09D4ABF1-C5EC-4A00-A5B0-0F080255E5E8}" srcOrd="0" destOrd="0" presId="urn:microsoft.com/office/officeart/2005/8/layout/hierarchy3"/>
    <dgm:cxn modelId="{64363386-C342-4755-98C0-0D43D710AF73}" srcId="{2146C56D-B601-4D01-8241-A7ADADE31A1C}" destId="{7B42BAF5-D05D-4F75-AC6C-34F1B55324C8}" srcOrd="0" destOrd="0" parTransId="{937B06ED-BF82-4B49-83A5-F788AAA5B4B5}" sibTransId="{82D90591-74B3-47B0-8788-46378C5060C0}"/>
    <dgm:cxn modelId="{98E30D93-F0A1-481C-B135-7C319866D303}" type="presOf" srcId="{75DAE9C5-BBE1-4FD3-ADEB-59714C923FEB}" destId="{1D442257-A924-45DF-A11B-167F89EC76FB}" srcOrd="0" destOrd="0" presId="urn:microsoft.com/office/officeart/2005/8/layout/hierarchy3"/>
    <dgm:cxn modelId="{7B7BDD93-0273-409E-8B1B-5CFD9DDB60EC}" type="presOf" srcId="{61D5CBAD-99A2-4277-B932-4D8AE3AB68FF}" destId="{D90C0EF4-CDA0-4707-84EE-725EBC135353}" srcOrd="0" destOrd="0" presId="urn:microsoft.com/office/officeart/2005/8/layout/hierarchy3"/>
    <dgm:cxn modelId="{E2A0D997-C1AC-4C76-8CFA-85FF39EFECED}" type="presOf" srcId="{E41ACC00-7576-4EF9-A0D8-64F7F623443B}" destId="{151857D7-F14F-496D-93ED-3336F861BA10}" srcOrd="0" destOrd="0" presId="urn:microsoft.com/office/officeart/2005/8/layout/hierarchy3"/>
    <dgm:cxn modelId="{108A2C9A-76DE-4818-8D67-FFC9402290E1}" srcId="{2146C56D-B601-4D01-8241-A7ADADE31A1C}" destId="{CF4F6BD8-3C59-4A18-A737-747AC34890D2}" srcOrd="1" destOrd="0" parTransId="{BB40EC09-1031-4EB6-AEE9-8BC3EB8F47FA}" sibTransId="{534CCE01-4198-4EC6-B9A9-15DF7E32C501}"/>
    <dgm:cxn modelId="{E2F8D49B-9E2A-4FA0-B3A9-AB22371201C1}" type="presOf" srcId="{BB40EC09-1031-4EB6-AEE9-8BC3EB8F47FA}" destId="{F36FFD2C-0EFF-4A48-81CE-167303AA2739}" srcOrd="0" destOrd="0" presId="urn:microsoft.com/office/officeart/2005/8/layout/hierarchy3"/>
    <dgm:cxn modelId="{E33A72A5-81FA-43D1-B67F-29B4E8FD3D1F}" srcId="{66082CBE-E392-459D-8EE3-2DB7A4857508}" destId="{2D413BD3-04DE-4F5E-9679-4D335DE47976}" srcOrd="0" destOrd="0" parTransId="{AF6663A1-6348-41CC-8A07-6BC7C8C86965}" sibTransId="{76D5DE91-6C7F-4322-B8B4-A8B9D40ACD78}"/>
    <dgm:cxn modelId="{73D940A9-BD72-4A50-A1B0-BB42370707CC}" type="presOf" srcId="{6545FFC8-D6ED-4745-804E-71C09432635D}" destId="{0C464BB0-5E5D-4CA1-8360-926242837361}" srcOrd="0" destOrd="0" presId="urn:microsoft.com/office/officeart/2005/8/layout/hierarchy3"/>
    <dgm:cxn modelId="{DF141ABD-278D-49F8-AFA2-B77CD86817F0}" type="presOf" srcId="{E41ACC00-7576-4EF9-A0D8-64F7F623443B}" destId="{616A679E-C9DE-4149-9CF1-5EED455FD6C1}" srcOrd="1" destOrd="0" presId="urn:microsoft.com/office/officeart/2005/8/layout/hierarchy3"/>
    <dgm:cxn modelId="{0C8938C9-986F-4DEC-A952-7EBF9CBA6371}" srcId="{2146C56D-B601-4D01-8241-A7ADADE31A1C}" destId="{4DBB9683-C536-4F03-B900-E8CEA53DF7BC}" srcOrd="2" destOrd="0" parTransId="{B22C7F41-5CE2-4CB0-BE3D-87B01C2FBD2E}" sibTransId="{99C08C22-B8FE-4434-A1CA-5669139C823D}"/>
    <dgm:cxn modelId="{C675F6CB-C5C2-4AC1-B1C8-C03266F1059A}" type="presOf" srcId="{2146C56D-B601-4D01-8241-A7ADADE31A1C}" destId="{CA1D3872-1FAC-4BE9-B0D8-0342F5C5C37A}" srcOrd="0" destOrd="0" presId="urn:microsoft.com/office/officeart/2005/8/layout/hierarchy3"/>
    <dgm:cxn modelId="{168603CF-3290-4A1F-959B-1A9A642C054D}" type="presOf" srcId="{CA09636C-7F22-41BE-9E59-62C63BF41D32}" destId="{58D8B7E2-E3A8-4B44-9C48-5E317CC7DB72}" srcOrd="0" destOrd="0" presId="urn:microsoft.com/office/officeart/2005/8/layout/hierarchy3"/>
    <dgm:cxn modelId="{6DC542CF-48E6-4C34-AB72-2DD400A2605C}" type="presOf" srcId="{C2095B14-7FD3-4636-B2F4-77B4747B10E8}" destId="{B8B64ED1-1856-4F1A-A746-BBA4E01C011E}" srcOrd="0" destOrd="0" presId="urn:microsoft.com/office/officeart/2005/8/layout/hierarchy3"/>
    <dgm:cxn modelId="{FF1164D0-9E51-455F-A1AE-B216EF845E84}" type="presOf" srcId="{B22C7F41-5CE2-4CB0-BE3D-87B01C2FBD2E}" destId="{DCB71082-82FD-4BC1-A118-8D5B1F93BEAB}" srcOrd="0" destOrd="0" presId="urn:microsoft.com/office/officeart/2005/8/layout/hierarchy3"/>
    <dgm:cxn modelId="{7F1C7CD1-2BD3-42C3-B745-AAA0F3A6B79A}" type="presOf" srcId="{7B42BAF5-D05D-4F75-AC6C-34F1B55324C8}" destId="{3493852A-3918-4CBF-A909-FEAD4E51EF11}" srcOrd="0" destOrd="0" presId="urn:microsoft.com/office/officeart/2005/8/layout/hierarchy3"/>
    <dgm:cxn modelId="{B784F9D1-4C4C-485F-949D-9D840D594716}" srcId="{66082CBE-E392-459D-8EE3-2DB7A4857508}" destId="{5B4CF2A3-AD30-4D93-B28C-A8AB0C919F3D}" srcOrd="3" destOrd="0" parTransId="{1645AE55-DDC0-4CD0-BBC6-2544494B8950}" sibTransId="{767B0B96-09F0-4946-9873-4446F566AB63}"/>
    <dgm:cxn modelId="{F72684D3-E4DD-419C-B3DA-8261C3A66F20}" type="presOf" srcId="{66082CBE-E392-459D-8EE3-2DB7A4857508}" destId="{9B31FD2C-237E-4919-BEF7-EFBE4502D056}" srcOrd="0" destOrd="0" presId="urn:microsoft.com/office/officeart/2005/8/layout/hierarchy3"/>
    <dgm:cxn modelId="{E8B32BD7-19A1-41EE-A17D-9E2999B925A2}" type="presOf" srcId="{03A3C41D-2A52-4AD6-865A-F63D0EAB01F7}" destId="{A9095F55-5DC0-4122-B5B7-65849DE3087F}" srcOrd="0" destOrd="0" presId="urn:microsoft.com/office/officeart/2005/8/layout/hierarchy3"/>
    <dgm:cxn modelId="{ED9DA0DA-4885-4287-9758-C973E59BBF39}" type="presOf" srcId="{5B4CF2A3-AD30-4D93-B28C-A8AB0C919F3D}" destId="{B47B299B-DFC1-45E8-BA96-30063A5D6408}" srcOrd="0" destOrd="0" presId="urn:microsoft.com/office/officeart/2005/8/layout/hierarchy3"/>
    <dgm:cxn modelId="{D54ACCE2-0B73-4FCA-928C-FE3B4D690677}" type="presOf" srcId="{AF6663A1-6348-41CC-8A07-6BC7C8C86965}" destId="{830A4078-DA41-43D3-910E-E92703111504}" srcOrd="0" destOrd="0" presId="urn:microsoft.com/office/officeart/2005/8/layout/hierarchy3"/>
    <dgm:cxn modelId="{828FEFE2-A06A-45B2-A190-13A6844B8D1D}" type="presOf" srcId="{3A2F312E-6B79-4558-8940-38DCB77E554C}" destId="{3CFFCAF7-A584-4D5F-A059-9A51872B27AD}" srcOrd="0" destOrd="0" presId="urn:microsoft.com/office/officeart/2005/8/layout/hierarchy3"/>
    <dgm:cxn modelId="{5BBB13E4-8BF3-41CC-B9E4-26CF2AC517F3}" srcId="{E41ACC00-7576-4EF9-A0D8-64F7F623443B}" destId="{63D0A4F4-D799-410A-9A5A-BEF688197652}" srcOrd="0" destOrd="0" parTransId="{3A2F312E-6B79-4558-8940-38DCB77E554C}" sibTransId="{F649A701-6389-4DE0-AA49-BC3CC74EFFED}"/>
    <dgm:cxn modelId="{F5163BE4-CCCE-4014-8514-A38DFBF19A7D}" type="presOf" srcId="{CF4F6BD8-3C59-4A18-A737-747AC34890D2}" destId="{9436352B-A3D5-4693-92AD-F5BCEE23D5DC}" srcOrd="0" destOrd="0" presId="urn:microsoft.com/office/officeart/2005/8/layout/hierarchy3"/>
    <dgm:cxn modelId="{8F8FA0E9-9633-4575-9F47-5AD4DD2D6265}" srcId="{E41ACC00-7576-4EF9-A0D8-64F7F623443B}" destId="{CA09636C-7F22-41BE-9E59-62C63BF41D32}" srcOrd="2" destOrd="0" parTransId="{75DAE9C5-BBE1-4FD3-ADEB-59714C923FEB}" sibTransId="{6A81F027-0892-4853-8313-66BA5324129F}"/>
    <dgm:cxn modelId="{7F96C2EC-FB34-41CA-8E92-89CC0779D176}" type="presOf" srcId="{1645AE55-DDC0-4CD0-BBC6-2544494B8950}" destId="{7B437F07-6995-4909-8067-BF2E039DDA30}" srcOrd="0" destOrd="0" presId="urn:microsoft.com/office/officeart/2005/8/layout/hierarchy3"/>
    <dgm:cxn modelId="{6D2CB0F2-711C-492A-A59F-D10CCCA8CA14}" type="presOf" srcId="{C2095B14-7FD3-4636-B2F4-77B4747B10E8}" destId="{54256F9F-BEF5-4693-BCA8-42CEEEE3B424}" srcOrd="1" destOrd="0" presId="urn:microsoft.com/office/officeart/2005/8/layout/hierarchy3"/>
    <dgm:cxn modelId="{57BDA3F8-C60A-462F-8B0F-F0A79A461CE1}" srcId="{C2095B14-7FD3-4636-B2F4-77B4747B10E8}" destId="{C13F083C-A95B-41AA-85E2-578D3CFC3332}" srcOrd="0" destOrd="0" parTransId="{C51A790A-12F6-493D-AB51-E85E2613A3BE}" sibTransId="{751EF73B-3174-47B9-9F46-4FBD33BD4278}"/>
    <dgm:cxn modelId="{D910B6FA-D4C0-4BCF-B764-D41B4F6AB4EC}" srcId="{E41ACC00-7576-4EF9-A0D8-64F7F623443B}" destId="{61D5CBAD-99A2-4277-B932-4D8AE3AB68FF}" srcOrd="1" destOrd="0" parTransId="{76B19F45-1F54-4E8F-B438-02617CB12C35}" sibTransId="{02B8D434-D70B-44F5-A282-9EC5AD30F5AA}"/>
    <dgm:cxn modelId="{B71809FC-A6B2-4971-8713-5D9442C17B7F}" type="presOf" srcId="{2D413BD3-04DE-4F5E-9679-4D335DE47976}" destId="{0602F1AD-273D-41FE-9400-0E9ACFDB050E}" srcOrd="0" destOrd="0" presId="urn:microsoft.com/office/officeart/2005/8/layout/hierarchy3"/>
    <dgm:cxn modelId="{F2A4E4FE-270B-4C1C-B573-7BC1637D8F6B}" type="presOf" srcId="{4DBB9683-C536-4F03-B900-E8CEA53DF7BC}" destId="{9693BA54-D358-4DDC-89DF-34E6F8FEB8CF}" srcOrd="0" destOrd="0" presId="urn:microsoft.com/office/officeart/2005/8/layout/hierarchy3"/>
    <dgm:cxn modelId="{C2AA0AD5-C6C8-41AB-B6C9-351227782265}" type="presParOf" srcId="{0F6C525F-0B71-4E07-9460-019A97157898}" destId="{F44CBC90-6EDF-48C7-AD95-C50091F51D63}" srcOrd="0" destOrd="0" presId="urn:microsoft.com/office/officeart/2005/8/layout/hierarchy3"/>
    <dgm:cxn modelId="{607DC5EC-D036-43D0-AB78-B0A6824F03E7}" type="presParOf" srcId="{F44CBC90-6EDF-48C7-AD95-C50091F51D63}" destId="{17FC7CC4-1A71-4DC8-91D6-D7296CA3381E}" srcOrd="0" destOrd="0" presId="urn:microsoft.com/office/officeart/2005/8/layout/hierarchy3"/>
    <dgm:cxn modelId="{B334ECA9-6FD8-439B-AEB4-BCBCBCA2B1EA}" type="presParOf" srcId="{17FC7CC4-1A71-4DC8-91D6-D7296CA3381E}" destId="{151857D7-F14F-496D-93ED-3336F861BA10}" srcOrd="0" destOrd="0" presId="urn:microsoft.com/office/officeart/2005/8/layout/hierarchy3"/>
    <dgm:cxn modelId="{048FC518-88B4-4E8D-AB1D-9506345836A6}" type="presParOf" srcId="{17FC7CC4-1A71-4DC8-91D6-D7296CA3381E}" destId="{616A679E-C9DE-4149-9CF1-5EED455FD6C1}" srcOrd="1" destOrd="0" presId="urn:microsoft.com/office/officeart/2005/8/layout/hierarchy3"/>
    <dgm:cxn modelId="{7D507AB0-402E-48AC-84B9-35EE949CA914}" type="presParOf" srcId="{F44CBC90-6EDF-48C7-AD95-C50091F51D63}" destId="{6FF5675B-B0F9-489C-9358-0F1C20843440}" srcOrd="1" destOrd="0" presId="urn:microsoft.com/office/officeart/2005/8/layout/hierarchy3"/>
    <dgm:cxn modelId="{FE4D8EFE-F1B3-4932-89C1-4745A43779A0}" type="presParOf" srcId="{6FF5675B-B0F9-489C-9358-0F1C20843440}" destId="{3CFFCAF7-A584-4D5F-A059-9A51872B27AD}" srcOrd="0" destOrd="0" presId="urn:microsoft.com/office/officeart/2005/8/layout/hierarchy3"/>
    <dgm:cxn modelId="{9D846E64-B06F-48A0-8713-37FB2EED9404}" type="presParOf" srcId="{6FF5675B-B0F9-489C-9358-0F1C20843440}" destId="{79B04F3A-93F5-4C1F-81FE-AD316775360D}" srcOrd="1" destOrd="0" presId="urn:microsoft.com/office/officeart/2005/8/layout/hierarchy3"/>
    <dgm:cxn modelId="{93FBE243-4775-4F31-9322-75EC4B8925BC}" type="presParOf" srcId="{6FF5675B-B0F9-489C-9358-0F1C20843440}" destId="{F6C89242-AAFE-493D-9F10-93D5A1DDD7BF}" srcOrd="2" destOrd="0" presId="urn:microsoft.com/office/officeart/2005/8/layout/hierarchy3"/>
    <dgm:cxn modelId="{163AD1C4-30FF-497F-80DD-275196F69EE2}" type="presParOf" srcId="{6FF5675B-B0F9-489C-9358-0F1C20843440}" destId="{D90C0EF4-CDA0-4707-84EE-725EBC135353}" srcOrd="3" destOrd="0" presId="urn:microsoft.com/office/officeart/2005/8/layout/hierarchy3"/>
    <dgm:cxn modelId="{97EFEDE0-CFDE-419C-815C-729440BC4464}" type="presParOf" srcId="{6FF5675B-B0F9-489C-9358-0F1C20843440}" destId="{1D442257-A924-45DF-A11B-167F89EC76FB}" srcOrd="4" destOrd="0" presId="urn:microsoft.com/office/officeart/2005/8/layout/hierarchy3"/>
    <dgm:cxn modelId="{9DFF3BE8-27FD-4DFE-942E-C9A50DADA00B}" type="presParOf" srcId="{6FF5675B-B0F9-489C-9358-0F1C20843440}" destId="{58D8B7E2-E3A8-4B44-9C48-5E317CC7DB72}" srcOrd="5" destOrd="0" presId="urn:microsoft.com/office/officeart/2005/8/layout/hierarchy3"/>
    <dgm:cxn modelId="{3080F66F-8F0E-499C-943F-DCB088F4B59B}" type="presParOf" srcId="{0F6C525F-0B71-4E07-9460-019A97157898}" destId="{34C8F4AA-A009-4EE4-83C3-C51CCEBAA8CD}" srcOrd="1" destOrd="0" presId="urn:microsoft.com/office/officeart/2005/8/layout/hierarchy3"/>
    <dgm:cxn modelId="{3F84A159-00D2-4478-80AE-8D10987583AE}" type="presParOf" srcId="{34C8F4AA-A009-4EE4-83C3-C51CCEBAA8CD}" destId="{0FFD5652-51B9-4928-8000-9B2E4D2C39C3}" srcOrd="0" destOrd="0" presId="urn:microsoft.com/office/officeart/2005/8/layout/hierarchy3"/>
    <dgm:cxn modelId="{48D4D22C-D413-4322-8DE0-F356279D4EC3}" type="presParOf" srcId="{0FFD5652-51B9-4928-8000-9B2E4D2C39C3}" destId="{CA1D3872-1FAC-4BE9-B0D8-0342F5C5C37A}" srcOrd="0" destOrd="0" presId="urn:microsoft.com/office/officeart/2005/8/layout/hierarchy3"/>
    <dgm:cxn modelId="{EFECE73A-0C5F-4B5B-9AA2-700A946E130B}" type="presParOf" srcId="{0FFD5652-51B9-4928-8000-9B2E4D2C39C3}" destId="{6605F1FD-7EB9-48FE-862F-5C53909BA8CA}" srcOrd="1" destOrd="0" presId="urn:microsoft.com/office/officeart/2005/8/layout/hierarchy3"/>
    <dgm:cxn modelId="{B8338EE7-2DF2-4D5F-A0B5-EA5C069B9A84}" type="presParOf" srcId="{34C8F4AA-A009-4EE4-83C3-C51CCEBAA8CD}" destId="{3E556D48-47A8-49C9-8931-8DAD31FB3965}" srcOrd="1" destOrd="0" presId="urn:microsoft.com/office/officeart/2005/8/layout/hierarchy3"/>
    <dgm:cxn modelId="{D6E99ACF-5114-4B5D-A289-611704F4A4F8}" type="presParOf" srcId="{3E556D48-47A8-49C9-8931-8DAD31FB3965}" destId="{B9EAC960-122E-4093-8238-4D3B36CAE046}" srcOrd="0" destOrd="0" presId="urn:microsoft.com/office/officeart/2005/8/layout/hierarchy3"/>
    <dgm:cxn modelId="{DCC43190-F02D-4B9A-9CD8-453F1A79FE2E}" type="presParOf" srcId="{3E556D48-47A8-49C9-8931-8DAD31FB3965}" destId="{3493852A-3918-4CBF-A909-FEAD4E51EF11}" srcOrd="1" destOrd="0" presId="urn:microsoft.com/office/officeart/2005/8/layout/hierarchy3"/>
    <dgm:cxn modelId="{806C7235-EB8B-48B0-B8E7-1A87EC7EAEB2}" type="presParOf" srcId="{3E556D48-47A8-49C9-8931-8DAD31FB3965}" destId="{F36FFD2C-0EFF-4A48-81CE-167303AA2739}" srcOrd="2" destOrd="0" presId="urn:microsoft.com/office/officeart/2005/8/layout/hierarchy3"/>
    <dgm:cxn modelId="{283ADD27-5139-490C-B5AB-92788B539F3E}" type="presParOf" srcId="{3E556D48-47A8-49C9-8931-8DAD31FB3965}" destId="{9436352B-A3D5-4693-92AD-F5BCEE23D5DC}" srcOrd="3" destOrd="0" presId="urn:microsoft.com/office/officeart/2005/8/layout/hierarchy3"/>
    <dgm:cxn modelId="{466AE2DA-907D-4C23-9228-3F0346528F9F}" type="presParOf" srcId="{3E556D48-47A8-49C9-8931-8DAD31FB3965}" destId="{DCB71082-82FD-4BC1-A118-8D5B1F93BEAB}" srcOrd="4" destOrd="0" presId="urn:microsoft.com/office/officeart/2005/8/layout/hierarchy3"/>
    <dgm:cxn modelId="{0EC4BA8A-2543-4346-8334-8FABE1AA930E}" type="presParOf" srcId="{3E556D48-47A8-49C9-8931-8DAD31FB3965}" destId="{9693BA54-D358-4DDC-89DF-34E6F8FEB8CF}" srcOrd="5" destOrd="0" presId="urn:microsoft.com/office/officeart/2005/8/layout/hierarchy3"/>
    <dgm:cxn modelId="{FA6CDFB6-F930-488D-8F8A-969E2CC53DDD}" type="presParOf" srcId="{0F6C525F-0B71-4E07-9460-019A97157898}" destId="{E82EC193-5F2C-43A6-AE2E-DD480007359E}" srcOrd="2" destOrd="0" presId="urn:microsoft.com/office/officeart/2005/8/layout/hierarchy3"/>
    <dgm:cxn modelId="{C471528D-3340-40E8-9F26-EA0F8069880D}" type="presParOf" srcId="{E82EC193-5F2C-43A6-AE2E-DD480007359E}" destId="{5A9E6BD2-35E2-42D5-85AF-5C4839B76CCE}" srcOrd="0" destOrd="0" presId="urn:microsoft.com/office/officeart/2005/8/layout/hierarchy3"/>
    <dgm:cxn modelId="{27CA7FEE-6243-483A-9AF3-64D45B4E66FF}" type="presParOf" srcId="{5A9E6BD2-35E2-42D5-85AF-5C4839B76CCE}" destId="{B8B64ED1-1856-4F1A-A746-BBA4E01C011E}" srcOrd="0" destOrd="0" presId="urn:microsoft.com/office/officeart/2005/8/layout/hierarchy3"/>
    <dgm:cxn modelId="{19C5C8F2-9683-466C-9A9E-184305F45ED8}" type="presParOf" srcId="{5A9E6BD2-35E2-42D5-85AF-5C4839B76CCE}" destId="{54256F9F-BEF5-4693-BCA8-42CEEEE3B424}" srcOrd="1" destOrd="0" presId="urn:microsoft.com/office/officeart/2005/8/layout/hierarchy3"/>
    <dgm:cxn modelId="{BF4EFF5A-C4FB-4594-A66D-436EDF29E6EC}" type="presParOf" srcId="{E82EC193-5F2C-43A6-AE2E-DD480007359E}" destId="{0DA2D382-2B8A-4E7A-8372-A23DE00CC799}" srcOrd="1" destOrd="0" presId="urn:microsoft.com/office/officeart/2005/8/layout/hierarchy3"/>
    <dgm:cxn modelId="{5BDB214B-F467-4779-90C6-05630E677F43}" type="presParOf" srcId="{0DA2D382-2B8A-4E7A-8372-A23DE00CC799}" destId="{67A7FABA-0BA0-4F3F-88A0-33FC912E2FF1}" srcOrd="0" destOrd="0" presId="urn:microsoft.com/office/officeart/2005/8/layout/hierarchy3"/>
    <dgm:cxn modelId="{4709C6F9-8995-4BF0-953D-D7B3848681DA}" type="presParOf" srcId="{0DA2D382-2B8A-4E7A-8372-A23DE00CC799}" destId="{F4E0CA0D-11CB-4BE8-9183-9D427CE7E325}" srcOrd="1" destOrd="0" presId="urn:microsoft.com/office/officeart/2005/8/layout/hierarchy3"/>
    <dgm:cxn modelId="{B1D31A84-2B0F-4307-B5EE-52F1C50FA82E}" type="presParOf" srcId="{0DA2D382-2B8A-4E7A-8372-A23DE00CC799}" destId="{67598C4F-FB10-4EFE-AFD5-3DC90E91EC70}" srcOrd="2" destOrd="0" presId="urn:microsoft.com/office/officeart/2005/8/layout/hierarchy3"/>
    <dgm:cxn modelId="{C9593894-4226-40E5-9A40-753C3FFD6175}" type="presParOf" srcId="{0DA2D382-2B8A-4E7A-8372-A23DE00CC799}" destId="{54FEA440-25B3-4BC2-A9FE-E45C820E28A6}" srcOrd="3" destOrd="0" presId="urn:microsoft.com/office/officeart/2005/8/layout/hierarchy3"/>
    <dgm:cxn modelId="{7B6A297D-8A15-45DD-BDB2-EA824296D663}" type="presParOf" srcId="{0DA2D382-2B8A-4E7A-8372-A23DE00CC799}" destId="{E96E91F2-45C5-4C6F-B83D-68F7E7D0C19C}" srcOrd="4" destOrd="0" presId="urn:microsoft.com/office/officeart/2005/8/layout/hierarchy3"/>
    <dgm:cxn modelId="{C3B50E99-8E8C-490C-BEFB-4651A1202B4C}" type="presParOf" srcId="{0DA2D382-2B8A-4E7A-8372-A23DE00CC799}" destId="{0C464BB0-5E5D-4CA1-8360-926242837361}" srcOrd="5" destOrd="0" presId="urn:microsoft.com/office/officeart/2005/8/layout/hierarchy3"/>
    <dgm:cxn modelId="{8868ACBF-120B-4DB9-9572-96C498113B6B}" type="presParOf" srcId="{0F6C525F-0B71-4E07-9460-019A97157898}" destId="{CD96686E-E7E7-4CEE-AD6C-99591A43645D}" srcOrd="3" destOrd="0" presId="urn:microsoft.com/office/officeart/2005/8/layout/hierarchy3"/>
    <dgm:cxn modelId="{51514CF1-D05E-4D17-9FDF-E823B1585A5E}" type="presParOf" srcId="{CD96686E-E7E7-4CEE-AD6C-99591A43645D}" destId="{6BCF3A76-34D4-4983-B9F8-BC2FFD38272B}" srcOrd="0" destOrd="0" presId="urn:microsoft.com/office/officeart/2005/8/layout/hierarchy3"/>
    <dgm:cxn modelId="{89C76AC3-3110-4C5B-A997-7D092E47372E}" type="presParOf" srcId="{6BCF3A76-34D4-4983-B9F8-BC2FFD38272B}" destId="{9B31FD2C-237E-4919-BEF7-EFBE4502D056}" srcOrd="0" destOrd="0" presId="urn:microsoft.com/office/officeart/2005/8/layout/hierarchy3"/>
    <dgm:cxn modelId="{16E2C2A2-3058-4575-A09D-12231AC499AE}" type="presParOf" srcId="{6BCF3A76-34D4-4983-B9F8-BC2FFD38272B}" destId="{EE25C9D2-4625-42ED-BFC1-F876F03EEEF0}" srcOrd="1" destOrd="0" presId="urn:microsoft.com/office/officeart/2005/8/layout/hierarchy3"/>
    <dgm:cxn modelId="{CB18D1A4-E00D-4E7B-A78D-C0C779769F2D}" type="presParOf" srcId="{CD96686E-E7E7-4CEE-AD6C-99591A43645D}" destId="{A2E0112D-CD15-4D98-BAD6-7F9CBA461D81}" srcOrd="1" destOrd="0" presId="urn:microsoft.com/office/officeart/2005/8/layout/hierarchy3"/>
    <dgm:cxn modelId="{9616AB6C-F8C7-45AE-B7FB-2504C735A786}" type="presParOf" srcId="{A2E0112D-CD15-4D98-BAD6-7F9CBA461D81}" destId="{830A4078-DA41-43D3-910E-E92703111504}" srcOrd="0" destOrd="0" presId="urn:microsoft.com/office/officeart/2005/8/layout/hierarchy3"/>
    <dgm:cxn modelId="{C86B00DF-6770-450F-9DDD-F6E7A545D64F}" type="presParOf" srcId="{A2E0112D-CD15-4D98-BAD6-7F9CBA461D81}" destId="{0602F1AD-273D-41FE-9400-0E9ACFDB050E}" srcOrd="1" destOrd="0" presId="urn:microsoft.com/office/officeart/2005/8/layout/hierarchy3"/>
    <dgm:cxn modelId="{66C1A931-8535-4F6D-99EF-26248A347702}" type="presParOf" srcId="{A2E0112D-CD15-4D98-BAD6-7F9CBA461D81}" destId="{A9095F55-5DC0-4122-B5B7-65849DE3087F}" srcOrd="2" destOrd="0" presId="urn:microsoft.com/office/officeart/2005/8/layout/hierarchy3"/>
    <dgm:cxn modelId="{E6D3E39A-0A6F-4B7D-B79B-992BCC49CDC7}" type="presParOf" srcId="{A2E0112D-CD15-4D98-BAD6-7F9CBA461D81}" destId="{8DEFAB2B-8225-4C0A-ABF0-B99C91493608}" srcOrd="3" destOrd="0" presId="urn:microsoft.com/office/officeart/2005/8/layout/hierarchy3"/>
    <dgm:cxn modelId="{5F858FF1-26FD-4905-B1E3-5DE68143DA45}" type="presParOf" srcId="{A2E0112D-CD15-4D98-BAD6-7F9CBA461D81}" destId="{EB6EBD5A-C704-45D5-BFDC-89AF46D361D4}" srcOrd="4" destOrd="0" presId="urn:microsoft.com/office/officeart/2005/8/layout/hierarchy3"/>
    <dgm:cxn modelId="{AC069E08-520E-478F-81EE-91A142BA2F7A}" type="presParOf" srcId="{A2E0112D-CD15-4D98-BAD6-7F9CBA461D81}" destId="{09D4ABF1-C5EC-4A00-A5B0-0F080255E5E8}" srcOrd="5" destOrd="0" presId="urn:microsoft.com/office/officeart/2005/8/layout/hierarchy3"/>
    <dgm:cxn modelId="{D9F8712E-5CC0-4C80-AC38-D71F9188EC09}" type="presParOf" srcId="{A2E0112D-CD15-4D98-BAD6-7F9CBA461D81}" destId="{7B437F07-6995-4909-8067-BF2E039DDA30}" srcOrd="6" destOrd="0" presId="urn:microsoft.com/office/officeart/2005/8/layout/hierarchy3"/>
    <dgm:cxn modelId="{9ADAE6B3-A934-4534-A688-A69428E7B1BA}" type="presParOf" srcId="{A2E0112D-CD15-4D98-BAD6-7F9CBA461D81}" destId="{B47B299B-DFC1-45E8-BA96-30063A5D6408}"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A06F6F-5EB3-4222-B1A0-D0FD5CFAD428}" type="doc">
      <dgm:prSet loTypeId="urn:microsoft.com/office/officeart/2005/8/layout/hierarchy3" loCatId="list" qsTypeId="urn:microsoft.com/office/officeart/2005/8/quickstyle/simple1" qsCatId="simple" csTypeId="urn:microsoft.com/office/officeart/2005/8/colors/accent2_1" csCatId="accent2" phldr="1"/>
      <dgm:spPr/>
      <dgm:t>
        <a:bodyPr/>
        <a:lstStyle/>
        <a:p>
          <a:endParaRPr lang="en-AU"/>
        </a:p>
      </dgm:t>
    </dgm:pt>
    <dgm:pt modelId="{E41ACC00-7576-4EF9-A0D8-64F7F623443B}">
      <dgm:prSet phldrT="[Text]" custT="1"/>
      <dgm:spPr/>
      <dgm:t>
        <a:bodyPr/>
        <a:lstStyle/>
        <a:p>
          <a:pPr rtl="1"/>
          <a:r>
            <a:rPr lang="ar-SA" sz="800" b="1" dirty="0">
              <a:latin typeface="Calibri" panose="020F0502020204030204" pitchFamily="34" charset="0"/>
              <a:cs typeface="Calibri" panose="020F0502020204030204" pitchFamily="34" charset="0"/>
            </a:rPr>
            <a:t>ا</a:t>
          </a:r>
          <a:r>
            <a:rPr lang="ar-SA" sz="900" b="1" dirty="0">
              <a:latin typeface="Calibri" panose="020F0502020204030204" pitchFamily="34" charset="0"/>
              <a:cs typeface="Calibri" panose="020F0502020204030204" pitchFamily="34" charset="0"/>
            </a:rPr>
            <a:t>لجاهزية للاستثمار</a:t>
          </a:r>
          <a:endParaRPr lang="en-AU" sz="900" dirty="0">
            <a:latin typeface="Calibri" panose="020F0502020204030204" pitchFamily="34" charset="0"/>
            <a:cs typeface="Calibri" panose="020F0502020204030204" pitchFamily="34" charset="0"/>
          </a:endParaRPr>
        </a:p>
      </dgm:t>
    </dgm:pt>
    <dgm:pt modelId="{0AFEA1FE-275E-45D4-B83E-43EE62B5C7C2}" type="parTrans" cxnId="{6B7BA862-34A1-412A-ADFF-5120EE8D91EC}">
      <dgm:prSet/>
      <dgm:spPr/>
      <dgm:t>
        <a:bodyPr/>
        <a:lstStyle/>
        <a:p>
          <a:endParaRPr lang="en-AU"/>
        </a:p>
      </dgm:t>
    </dgm:pt>
    <dgm:pt modelId="{B407FC53-EFD7-4542-A868-ECCBF42E987B}" type="sibTrans" cxnId="{6B7BA862-34A1-412A-ADFF-5120EE8D91EC}">
      <dgm:prSet/>
      <dgm:spPr/>
      <dgm:t>
        <a:bodyPr/>
        <a:lstStyle/>
        <a:p>
          <a:endParaRPr lang="en-AU"/>
        </a:p>
      </dgm:t>
    </dgm:pt>
    <dgm:pt modelId="{63D0A4F4-D799-410A-9A5A-BEF688197652}">
      <dgm:prSet phldrT="[Text]" custT="1"/>
      <dgm:spPr/>
      <dgm:t>
        <a:bodyPr/>
        <a:lstStyle/>
        <a:p>
          <a:pPr algn="r" rtl="1"/>
          <a:r>
            <a:rPr lang="ar-SA" sz="800" dirty="0"/>
            <a:t>1.1.</a:t>
          </a:r>
          <a:r>
            <a:rPr lang="en-AU" sz="800" dirty="0"/>
            <a:t> </a:t>
          </a:r>
          <a:r>
            <a:rPr lang="ar-SA" sz="800" dirty="0">
              <a:latin typeface="Calibri" panose="020F0502020204030204" pitchFamily="34" charset="0"/>
              <a:cs typeface="Calibri" panose="020F0502020204030204" pitchFamily="34" charset="0"/>
            </a:rPr>
            <a:t>إنشاء وحفظ تسهيلات الاستثمار وخدمات تطوير الأعمال التي ستدعم المصالح التجارية والمستثمرين المحتملين في </a:t>
          </a:r>
          <a:r>
            <a:rPr lang="en-US" sz="800" dirty="0">
              <a:latin typeface="Calibri" panose="020F0502020204030204" pitchFamily="34" charset="0"/>
              <a:cs typeface="Calibri" panose="020F0502020204030204" pitchFamily="34" charset="0"/>
            </a:rPr>
            <a:t>Casey</a:t>
          </a:r>
          <a:r>
            <a:rPr lang="ar-SA" sz="800" dirty="0">
              <a:latin typeface="Calibri" panose="020F0502020204030204" pitchFamily="34" charset="0"/>
              <a:cs typeface="Calibri" panose="020F0502020204030204" pitchFamily="34" charset="0"/>
            </a:rPr>
            <a:t> للتنقل في العمليات الحكومية بسهولة</a:t>
          </a:r>
          <a:endParaRPr lang="en-AU" sz="800" dirty="0">
            <a:latin typeface="Calibri" panose="020F0502020204030204" pitchFamily="34" charset="0"/>
            <a:cs typeface="Calibri" panose="020F0502020204030204" pitchFamily="34" charset="0"/>
          </a:endParaRPr>
        </a:p>
      </dgm:t>
    </dgm:pt>
    <dgm:pt modelId="{3A2F312E-6B79-4558-8940-38DCB77E554C}" type="parTrans" cxnId="{5BBB13E4-8BF3-41CC-B9E4-26CF2AC517F3}">
      <dgm:prSet/>
      <dgm:spPr/>
      <dgm:t>
        <a:bodyPr/>
        <a:lstStyle/>
        <a:p>
          <a:endParaRPr lang="en-AU"/>
        </a:p>
      </dgm:t>
    </dgm:pt>
    <dgm:pt modelId="{F649A701-6389-4DE0-AA49-BC3CC74EFFED}" type="sibTrans" cxnId="{5BBB13E4-8BF3-41CC-B9E4-26CF2AC517F3}">
      <dgm:prSet/>
      <dgm:spPr/>
      <dgm:t>
        <a:bodyPr/>
        <a:lstStyle/>
        <a:p>
          <a:endParaRPr lang="en-AU"/>
        </a:p>
      </dgm:t>
    </dgm:pt>
    <dgm:pt modelId="{2146C56D-B601-4D01-8241-A7ADADE31A1C}">
      <dgm:prSet phldrT="[Text]" custT="1"/>
      <dgm:spPr/>
      <dgm:t>
        <a:bodyPr/>
        <a:lstStyle/>
        <a:p>
          <a:pPr rtl="1"/>
          <a:r>
            <a:rPr lang="ar-SA" sz="900" b="1" dirty="0">
              <a:latin typeface="Calibri" panose="020F0502020204030204" pitchFamily="34" charset="0"/>
              <a:cs typeface="Calibri" panose="020F0502020204030204" pitchFamily="34" charset="0"/>
            </a:rPr>
            <a:t>تنشيط وحفظ أراضي وأماكن العمل </a:t>
          </a:r>
          <a:endParaRPr lang="en-AU" sz="900" dirty="0">
            <a:latin typeface="Calibri" panose="020F0502020204030204" pitchFamily="34" charset="0"/>
            <a:cs typeface="Calibri" panose="020F0502020204030204" pitchFamily="34" charset="0"/>
          </a:endParaRPr>
        </a:p>
      </dgm:t>
    </dgm:pt>
    <dgm:pt modelId="{3F31F558-C1C6-457E-A5C1-180D6A1C2127}" type="parTrans" cxnId="{3676365A-892B-4EEB-9CEC-1C4515EA8D28}">
      <dgm:prSet/>
      <dgm:spPr/>
      <dgm:t>
        <a:bodyPr/>
        <a:lstStyle/>
        <a:p>
          <a:endParaRPr lang="en-AU"/>
        </a:p>
      </dgm:t>
    </dgm:pt>
    <dgm:pt modelId="{FAA69CBA-E175-4A9D-BB2C-C537201B7006}" type="sibTrans" cxnId="{3676365A-892B-4EEB-9CEC-1C4515EA8D28}">
      <dgm:prSet/>
      <dgm:spPr/>
      <dgm:t>
        <a:bodyPr/>
        <a:lstStyle/>
        <a:p>
          <a:endParaRPr lang="en-AU"/>
        </a:p>
      </dgm:t>
    </dgm:pt>
    <dgm:pt modelId="{7B42BAF5-D05D-4F75-AC6C-34F1B55324C8}">
      <dgm:prSet phldrT="[Text]" custT="1"/>
      <dgm:spPr/>
      <dgm:t>
        <a:bodyPr/>
        <a:lstStyle/>
        <a:p>
          <a:pPr algn="r" rtl="1"/>
          <a:r>
            <a:rPr lang="en-AU" sz="800" dirty="0"/>
            <a:t>2.1</a:t>
          </a:r>
          <a:r>
            <a:rPr lang="ar-SA" sz="800" dirty="0"/>
            <a:t>. </a:t>
          </a:r>
          <a:r>
            <a:rPr lang="ar-SA" sz="800" dirty="0">
              <a:latin typeface="Calibri" panose="020F0502020204030204" pitchFamily="34" charset="0"/>
              <a:cs typeface="Calibri" panose="020F0502020204030204" pitchFamily="34" charset="0"/>
            </a:rPr>
            <a:t>تطوير وتنفيذ استراتيجيات التنشيط القائمة على المكان لإطلاق العنان للاستثمار وتسهيل النمو الاقتصادي وإنشاء أماكن رائعة لمجتمعنا</a:t>
          </a:r>
          <a:endParaRPr lang="en-AU" sz="800" dirty="0">
            <a:latin typeface="Calibri" panose="020F0502020204030204" pitchFamily="34" charset="0"/>
            <a:cs typeface="Calibri" panose="020F0502020204030204" pitchFamily="34" charset="0"/>
          </a:endParaRPr>
        </a:p>
      </dgm:t>
    </dgm:pt>
    <dgm:pt modelId="{937B06ED-BF82-4B49-83A5-F788AAA5B4B5}" type="parTrans" cxnId="{64363386-C342-4755-98C0-0D43D710AF73}">
      <dgm:prSet/>
      <dgm:spPr/>
      <dgm:t>
        <a:bodyPr/>
        <a:lstStyle/>
        <a:p>
          <a:endParaRPr lang="en-AU"/>
        </a:p>
      </dgm:t>
    </dgm:pt>
    <dgm:pt modelId="{82D90591-74B3-47B0-8788-46378C5060C0}" type="sibTrans" cxnId="{64363386-C342-4755-98C0-0D43D710AF73}">
      <dgm:prSet/>
      <dgm:spPr/>
      <dgm:t>
        <a:bodyPr/>
        <a:lstStyle/>
        <a:p>
          <a:endParaRPr lang="en-AU"/>
        </a:p>
      </dgm:t>
    </dgm:pt>
    <dgm:pt modelId="{61D5CBAD-99A2-4277-B932-4D8AE3AB68FF}">
      <dgm:prSet phldrT="[Text]" custT="1"/>
      <dgm:spPr/>
      <dgm:t>
        <a:bodyPr/>
        <a:lstStyle/>
        <a:p>
          <a:pPr algn="r" rtl="1"/>
          <a:r>
            <a:rPr lang="en-AU" sz="800" dirty="0"/>
            <a:t>1.2</a:t>
          </a:r>
          <a:r>
            <a:rPr lang="ar-SA" sz="800" dirty="0"/>
            <a:t>. </a:t>
          </a:r>
          <a:r>
            <a:rPr lang="ar-SA" sz="800" b="0" dirty="0">
              <a:latin typeface="Calibri" panose="020F0502020204030204" pitchFamily="34" charset="0"/>
              <a:cs typeface="Calibri" panose="020F0502020204030204" pitchFamily="34" charset="0"/>
            </a:rPr>
            <a:t>التحقيق في كيفية استقطاب المجلس لأعمال جديدة وإقامة شراكات لزيادة الاستثمار والبنية التحتية</a:t>
          </a:r>
          <a:endParaRPr lang="en-AU" sz="800" b="0" dirty="0">
            <a:latin typeface="Calibri" panose="020F0502020204030204" pitchFamily="34" charset="0"/>
            <a:cs typeface="Calibri" panose="020F0502020204030204" pitchFamily="34" charset="0"/>
          </a:endParaRPr>
        </a:p>
      </dgm:t>
    </dgm:pt>
    <dgm:pt modelId="{76B19F45-1F54-4E8F-B438-02617CB12C35}" type="parTrans" cxnId="{D910B6FA-D4C0-4BCF-B764-D41B4F6AB4EC}">
      <dgm:prSet/>
      <dgm:spPr/>
      <dgm:t>
        <a:bodyPr/>
        <a:lstStyle/>
        <a:p>
          <a:endParaRPr lang="en-AU"/>
        </a:p>
      </dgm:t>
    </dgm:pt>
    <dgm:pt modelId="{02B8D434-D70B-44F5-A282-9EC5AD30F5AA}" type="sibTrans" cxnId="{D910B6FA-D4C0-4BCF-B764-D41B4F6AB4EC}">
      <dgm:prSet/>
      <dgm:spPr/>
      <dgm:t>
        <a:bodyPr/>
        <a:lstStyle/>
        <a:p>
          <a:endParaRPr lang="en-AU"/>
        </a:p>
      </dgm:t>
    </dgm:pt>
    <dgm:pt modelId="{6A4AD88C-2FE5-40B1-ACBC-B3C2FBCEAAB7}">
      <dgm:prSet phldrT="[Text]" custT="1"/>
      <dgm:spPr/>
      <dgm:t>
        <a:bodyPr/>
        <a:lstStyle/>
        <a:p>
          <a:pPr algn="r" rtl="1"/>
          <a:r>
            <a:rPr lang="en-AU" sz="800" dirty="0">
              <a:latin typeface="Calibri" panose="020F0502020204030204" pitchFamily="34" charset="0"/>
              <a:cs typeface="Calibri" panose="020F0502020204030204" pitchFamily="34" charset="0"/>
            </a:rPr>
            <a:t>1.3</a:t>
          </a:r>
          <a:r>
            <a:rPr lang="ar-SA" sz="800" dirty="0">
              <a:latin typeface="Calibri" panose="020F0502020204030204" pitchFamily="34" charset="0"/>
              <a:cs typeface="Calibri" panose="020F0502020204030204" pitchFamily="34" charset="0"/>
            </a:rPr>
            <a:t>. زيادة الشفافية وجودة البيانات عبر المؤسسة لتمكين قرارات أكثر استنارة و اتخاذها في الوقت الفعلي من قبل المجلس والمجتمع</a:t>
          </a:r>
          <a:endParaRPr lang="en-AU" sz="800" dirty="0">
            <a:latin typeface="Calibri" panose="020F0502020204030204" pitchFamily="34" charset="0"/>
            <a:cs typeface="Calibri" panose="020F0502020204030204" pitchFamily="34" charset="0"/>
          </a:endParaRPr>
        </a:p>
      </dgm:t>
    </dgm:pt>
    <dgm:pt modelId="{E74F823C-88AC-4FFF-AA00-DE371C1C90C1}" type="parTrans" cxnId="{18E6F16F-3A69-41D5-9F0B-16A94A39FF6C}">
      <dgm:prSet/>
      <dgm:spPr/>
      <dgm:t>
        <a:bodyPr/>
        <a:lstStyle/>
        <a:p>
          <a:endParaRPr lang="en-AU"/>
        </a:p>
      </dgm:t>
    </dgm:pt>
    <dgm:pt modelId="{EE8421A8-3051-4362-9A2E-27F49E68D0A7}" type="sibTrans" cxnId="{18E6F16F-3A69-41D5-9F0B-16A94A39FF6C}">
      <dgm:prSet/>
      <dgm:spPr/>
      <dgm:t>
        <a:bodyPr/>
        <a:lstStyle/>
        <a:p>
          <a:endParaRPr lang="en-AU"/>
        </a:p>
      </dgm:t>
    </dgm:pt>
    <dgm:pt modelId="{CF4F6BD8-3C59-4A18-A737-747AC34890D2}">
      <dgm:prSet phldrT="[Text]" custT="1"/>
      <dgm:spPr/>
      <dgm:t>
        <a:bodyPr/>
        <a:lstStyle/>
        <a:p>
          <a:pPr algn="r" rtl="1"/>
          <a:r>
            <a:rPr lang="en-AU" sz="800" dirty="0">
              <a:latin typeface="Calibri" panose="020F0502020204030204" pitchFamily="34" charset="0"/>
              <a:cs typeface="Calibri" panose="020F0502020204030204" pitchFamily="34" charset="0"/>
            </a:rPr>
            <a:t>2.2</a:t>
          </a:r>
          <a:r>
            <a:rPr lang="ar-SA" sz="800" dirty="0">
              <a:latin typeface="Calibri" panose="020F0502020204030204" pitchFamily="34" charset="0"/>
              <a:cs typeface="Calibri" panose="020F0502020204030204" pitchFamily="34" charset="0"/>
            </a:rPr>
            <a:t>. الانخراط والشراكة مع ملاك الأراضي والمطورين والمجالس المجاورة وحكومة الولاية لتقديم إمدادات متصلة وفي الوقت المناسب وكافية من أراضي العمل</a:t>
          </a:r>
          <a:endParaRPr lang="en-AU" sz="800" dirty="0">
            <a:latin typeface="Calibri" panose="020F0502020204030204" pitchFamily="34" charset="0"/>
            <a:cs typeface="Calibri" panose="020F0502020204030204" pitchFamily="34" charset="0"/>
          </a:endParaRPr>
        </a:p>
      </dgm:t>
    </dgm:pt>
    <dgm:pt modelId="{BB40EC09-1031-4EB6-AEE9-8BC3EB8F47FA}" type="parTrans" cxnId="{108A2C9A-76DE-4818-8D67-FFC9402290E1}">
      <dgm:prSet/>
      <dgm:spPr/>
      <dgm:t>
        <a:bodyPr/>
        <a:lstStyle/>
        <a:p>
          <a:endParaRPr lang="en-AU"/>
        </a:p>
      </dgm:t>
    </dgm:pt>
    <dgm:pt modelId="{534CCE01-4198-4EC6-B9A9-15DF7E32C501}" type="sibTrans" cxnId="{108A2C9A-76DE-4818-8D67-FFC9402290E1}">
      <dgm:prSet/>
      <dgm:spPr/>
      <dgm:t>
        <a:bodyPr/>
        <a:lstStyle/>
        <a:p>
          <a:endParaRPr lang="en-AU"/>
        </a:p>
      </dgm:t>
    </dgm:pt>
    <dgm:pt modelId="{4DBB9683-C536-4F03-B900-E8CEA53DF7BC}">
      <dgm:prSet phldrT="[Text]" custT="1"/>
      <dgm:spPr/>
      <dgm:t>
        <a:bodyPr/>
        <a:lstStyle/>
        <a:p>
          <a:pPr algn="r" rtl="1"/>
          <a:r>
            <a:rPr lang="en-AU" sz="800" dirty="0">
              <a:latin typeface="Calibri" panose="020F0502020204030204" pitchFamily="34" charset="0"/>
              <a:cs typeface="Calibri" panose="020F0502020204030204" pitchFamily="34" charset="0"/>
            </a:rPr>
            <a:t>2.3</a:t>
          </a:r>
          <a:r>
            <a:rPr lang="ar-SA" sz="800" dirty="0">
              <a:latin typeface="Calibri" panose="020F0502020204030204" pitchFamily="34" charset="0"/>
              <a:cs typeface="Calibri" panose="020F0502020204030204" pitchFamily="34" charset="0"/>
            </a:rPr>
            <a:t>. </a:t>
          </a:r>
          <a:r>
            <a:rPr lang="en-AU" sz="800" dirty="0">
              <a:latin typeface="Calibri" panose="020F0502020204030204" pitchFamily="34" charset="0"/>
              <a:cs typeface="Calibri" panose="020F0502020204030204" pitchFamily="34" charset="0"/>
            </a:rPr>
            <a:t> </a:t>
          </a:r>
          <a:r>
            <a:rPr lang="ar-SA" sz="800" dirty="0">
              <a:latin typeface="Calibri" panose="020F0502020204030204" pitchFamily="34" charset="0"/>
              <a:cs typeface="Calibri" panose="020F0502020204030204" pitchFamily="34" charset="0"/>
            </a:rPr>
            <a:t>دعم الشركات والمؤسسات المحلية لإنشاء أماكن وديّة "للعمل عن بُعد" في المنزل أو في الأحياء المحلية التي تحتفظ بالأشخاص العاملين من </a:t>
          </a:r>
          <a:r>
            <a:rPr lang="en-US" sz="800" dirty="0">
              <a:latin typeface="Calibri" panose="020F0502020204030204" pitchFamily="34" charset="0"/>
              <a:cs typeface="Calibri" panose="020F0502020204030204" pitchFamily="34" charset="0"/>
            </a:rPr>
            <a:t>Casey</a:t>
          </a:r>
          <a:endParaRPr lang="en-AU" sz="800" dirty="0">
            <a:latin typeface="Calibri" panose="020F0502020204030204" pitchFamily="34" charset="0"/>
            <a:cs typeface="Calibri" panose="020F0502020204030204" pitchFamily="34" charset="0"/>
          </a:endParaRPr>
        </a:p>
      </dgm:t>
    </dgm:pt>
    <dgm:pt modelId="{B22C7F41-5CE2-4CB0-BE3D-87B01C2FBD2E}" type="parTrans" cxnId="{0C8938C9-986F-4DEC-A952-7EBF9CBA6371}">
      <dgm:prSet/>
      <dgm:spPr/>
      <dgm:t>
        <a:bodyPr/>
        <a:lstStyle/>
        <a:p>
          <a:endParaRPr lang="en-AU"/>
        </a:p>
      </dgm:t>
    </dgm:pt>
    <dgm:pt modelId="{99C08C22-B8FE-4434-A1CA-5669139C823D}" type="sibTrans" cxnId="{0C8938C9-986F-4DEC-A952-7EBF9CBA6371}">
      <dgm:prSet/>
      <dgm:spPr/>
      <dgm:t>
        <a:bodyPr/>
        <a:lstStyle/>
        <a:p>
          <a:endParaRPr lang="en-AU"/>
        </a:p>
      </dgm:t>
    </dgm:pt>
    <dgm:pt modelId="{C2095B14-7FD3-4636-B2F4-77B4747B10E8}">
      <dgm:prSet phldrT="[Text]" custT="1"/>
      <dgm:spPr/>
      <dgm:t>
        <a:bodyPr/>
        <a:lstStyle/>
        <a:p>
          <a:r>
            <a:rPr lang="ar-SA" sz="900" b="1" dirty="0">
              <a:latin typeface="Calibri" panose="020F0502020204030204" pitchFamily="34" charset="0"/>
              <a:cs typeface="Calibri" panose="020F0502020204030204" pitchFamily="34" charset="0"/>
            </a:rPr>
            <a:t>ابتكار القطاعات الاستراتيجية الحالية وتنمية القطاعات الناشئة</a:t>
          </a:r>
          <a:endParaRPr lang="en-AU" sz="900" dirty="0">
            <a:latin typeface="Calibri" panose="020F0502020204030204" pitchFamily="34" charset="0"/>
            <a:cs typeface="Calibri" panose="020F0502020204030204" pitchFamily="34" charset="0"/>
          </a:endParaRPr>
        </a:p>
      </dgm:t>
    </dgm:pt>
    <dgm:pt modelId="{250BB5DE-2A96-4457-AD1F-4DE532780DAB}" type="parTrans" cxnId="{F3575477-65A2-441C-A8FE-BD95FD6F38B5}">
      <dgm:prSet/>
      <dgm:spPr/>
      <dgm:t>
        <a:bodyPr/>
        <a:lstStyle/>
        <a:p>
          <a:endParaRPr lang="en-AU"/>
        </a:p>
      </dgm:t>
    </dgm:pt>
    <dgm:pt modelId="{9D87D807-BD37-460A-83A8-B41D81D82155}" type="sibTrans" cxnId="{F3575477-65A2-441C-A8FE-BD95FD6F38B5}">
      <dgm:prSet/>
      <dgm:spPr/>
      <dgm:t>
        <a:bodyPr/>
        <a:lstStyle/>
        <a:p>
          <a:endParaRPr lang="en-AU"/>
        </a:p>
      </dgm:t>
    </dgm:pt>
    <dgm:pt modelId="{C13F083C-A95B-41AA-85E2-578D3CFC3332}">
      <dgm:prSet phldrT="[Text]" custT="1"/>
      <dgm:spPr/>
      <dgm:t>
        <a:bodyPr anchor="t" anchorCtr="0"/>
        <a:lstStyle/>
        <a:p>
          <a:pPr algn="r" rtl="1"/>
          <a:r>
            <a:rPr lang="en-AU" sz="800" dirty="0">
              <a:latin typeface="Calibri" panose="020F0502020204030204" pitchFamily="34" charset="0"/>
              <a:cs typeface="Calibri" panose="020F0502020204030204" pitchFamily="34" charset="0"/>
            </a:rPr>
            <a:t>3.1</a:t>
          </a:r>
          <a:r>
            <a:rPr lang="ar-SA" sz="800" dirty="0">
              <a:latin typeface="Calibri" panose="020F0502020204030204" pitchFamily="34" charset="0"/>
              <a:cs typeface="Calibri" panose="020F0502020204030204" pitchFamily="34" charset="0"/>
            </a:rPr>
            <a:t>. </a:t>
          </a:r>
          <a:r>
            <a:rPr lang="en-AU" sz="800" dirty="0">
              <a:latin typeface="Calibri" panose="020F0502020204030204" pitchFamily="34" charset="0"/>
              <a:cs typeface="Calibri" panose="020F0502020204030204" pitchFamily="34" charset="0"/>
            </a:rPr>
            <a:t> </a:t>
          </a:r>
          <a:r>
            <a:rPr lang="ar-SA" sz="800" dirty="0">
              <a:latin typeface="Calibri" panose="020F0502020204030204" pitchFamily="34" charset="0"/>
              <a:cs typeface="Calibri" panose="020F0502020204030204" pitchFamily="34" charset="0"/>
            </a:rPr>
            <a:t>تعزيز نظام بيئة الابتكار وريادة الأعمال والشركات الناشئة التي تزيد من مرونة الأعمال</a:t>
          </a:r>
          <a:endParaRPr lang="en-AU" sz="800" dirty="0">
            <a:latin typeface="Calibri" panose="020F0502020204030204" pitchFamily="34" charset="0"/>
            <a:cs typeface="Calibri" panose="020F0502020204030204" pitchFamily="34" charset="0"/>
          </a:endParaRPr>
        </a:p>
      </dgm:t>
    </dgm:pt>
    <dgm:pt modelId="{C51A790A-12F6-493D-AB51-E85E2613A3BE}" type="parTrans" cxnId="{57BDA3F8-C60A-462F-8B0F-F0A79A461CE1}">
      <dgm:prSet/>
      <dgm:spPr/>
      <dgm:t>
        <a:bodyPr/>
        <a:lstStyle/>
        <a:p>
          <a:endParaRPr lang="en-AU"/>
        </a:p>
      </dgm:t>
    </dgm:pt>
    <dgm:pt modelId="{751EF73B-3174-47B9-9F46-4FBD33BD4278}" type="sibTrans" cxnId="{57BDA3F8-C60A-462F-8B0F-F0A79A461CE1}">
      <dgm:prSet/>
      <dgm:spPr/>
      <dgm:t>
        <a:bodyPr/>
        <a:lstStyle/>
        <a:p>
          <a:endParaRPr lang="en-AU"/>
        </a:p>
      </dgm:t>
    </dgm:pt>
    <dgm:pt modelId="{29E8233D-FDF3-44F2-998A-DF72FBCA9E7F}">
      <dgm:prSet phldrT="[Text]" custT="1"/>
      <dgm:spPr/>
      <dgm:t>
        <a:bodyPr lIns="0" tIns="0" rIns="0" bIns="0" anchor="ctr" anchorCtr="0"/>
        <a:lstStyle/>
        <a:p>
          <a:pPr marL="87313" indent="0" algn="r" rtl="1"/>
          <a:r>
            <a:rPr lang="en-AU" sz="800" dirty="0">
              <a:latin typeface="Calibri" panose="020F0502020204030204" pitchFamily="34" charset="0"/>
              <a:cs typeface="Calibri" panose="020F0502020204030204" pitchFamily="34" charset="0"/>
            </a:rPr>
            <a:t>3.2</a:t>
          </a:r>
          <a:r>
            <a:rPr lang="ar-SA" sz="800" dirty="0">
              <a:latin typeface="Calibri" panose="020F0502020204030204" pitchFamily="34" charset="0"/>
              <a:cs typeface="Calibri" panose="020F0502020204030204" pitchFamily="34" charset="0"/>
            </a:rPr>
            <a:t>. دعم نمو قطاعات التكنولوجيا الناشئة، بما في ذلك التكنولوجيا الحيوية، والتكنولوجيا الطبية، والبنية التحتية المناخية، والهندسة ، والتصنيع المتقدم</a:t>
          </a:r>
          <a:endParaRPr lang="en-AU" sz="800" dirty="0">
            <a:latin typeface="Calibri" panose="020F0502020204030204" pitchFamily="34" charset="0"/>
            <a:cs typeface="Calibri" panose="020F0502020204030204" pitchFamily="34" charset="0"/>
          </a:endParaRPr>
        </a:p>
      </dgm:t>
    </dgm:pt>
    <dgm:pt modelId="{2BBD62AB-2FAC-4E5E-B691-165FBAE6E632}" type="parTrans" cxnId="{16A1F619-FAFB-42A6-89FB-1D1BFE8E1842}">
      <dgm:prSet/>
      <dgm:spPr/>
      <dgm:t>
        <a:bodyPr/>
        <a:lstStyle/>
        <a:p>
          <a:endParaRPr lang="en-AU"/>
        </a:p>
      </dgm:t>
    </dgm:pt>
    <dgm:pt modelId="{03F3D159-823C-4A90-94B5-AF855F6606E0}" type="sibTrans" cxnId="{16A1F619-FAFB-42A6-89FB-1D1BFE8E1842}">
      <dgm:prSet/>
      <dgm:spPr/>
      <dgm:t>
        <a:bodyPr/>
        <a:lstStyle/>
        <a:p>
          <a:endParaRPr lang="en-AU"/>
        </a:p>
      </dgm:t>
    </dgm:pt>
    <dgm:pt modelId="{6545FFC8-D6ED-4745-804E-71C09432635D}">
      <dgm:prSet phldrT="[Text]" custT="1"/>
      <dgm:spPr/>
      <dgm:t>
        <a:bodyPr lIns="0" tIns="0" rIns="0" bIns="0" anchor="ctr" anchorCtr="0"/>
        <a:lstStyle/>
        <a:p>
          <a:pPr marL="87313" indent="0" algn="r" rtl="1"/>
          <a:r>
            <a:rPr lang="en-AU" sz="800" dirty="0">
              <a:latin typeface="Calibri" panose="020F0502020204030204" pitchFamily="34" charset="0"/>
              <a:cs typeface="Calibri" panose="020F0502020204030204" pitchFamily="34" charset="0"/>
            </a:rPr>
            <a:t>3.3</a:t>
          </a:r>
          <a:r>
            <a:rPr lang="ar-SA" sz="800" dirty="0">
              <a:latin typeface="Calibri" panose="020F0502020204030204" pitchFamily="34" charset="0"/>
              <a:cs typeface="Calibri" panose="020F0502020204030204" pitchFamily="34" charset="0"/>
            </a:rPr>
            <a:t>.</a:t>
          </a:r>
          <a:r>
            <a:rPr lang="en-AU" sz="800" dirty="0">
              <a:latin typeface="Calibri" panose="020F0502020204030204" pitchFamily="34" charset="0"/>
              <a:cs typeface="Calibri" panose="020F0502020204030204" pitchFamily="34" charset="0"/>
            </a:rPr>
            <a:t> </a:t>
          </a:r>
          <a:r>
            <a:rPr lang="ar-SA" sz="800" dirty="0">
              <a:latin typeface="Calibri" panose="020F0502020204030204" pitchFamily="34" charset="0"/>
              <a:cs typeface="Calibri" panose="020F0502020204030204" pitchFamily="34" charset="0"/>
            </a:rPr>
            <a:t>تنسيق المشاركة الاستباقية بين قطاع البناء والتنمية والتشييد المحلي ومبادرة بناء المساكن الكبيرة التابعة لحكومة فيكتوريا</a:t>
          </a:r>
          <a:endParaRPr lang="en-AU" sz="800" dirty="0">
            <a:latin typeface="Calibri" panose="020F0502020204030204" pitchFamily="34" charset="0"/>
            <a:cs typeface="Calibri" panose="020F0502020204030204" pitchFamily="34" charset="0"/>
          </a:endParaRPr>
        </a:p>
      </dgm:t>
    </dgm:pt>
    <dgm:pt modelId="{08C159A9-7F95-4CD6-BBD3-7653611DF637}" type="parTrans" cxnId="{96678B1E-F6B2-468B-A1D3-EDEF57B20219}">
      <dgm:prSet/>
      <dgm:spPr/>
      <dgm:t>
        <a:bodyPr/>
        <a:lstStyle/>
        <a:p>
          <a:endParaRPr lang="en-AU"/>
        </a:p>
      </dgm:t>
    </dgm:pt>
    <dgm:pt modelId="{A205AD64-E20D-4171-8C22-BDEC9E6AE572}" type="sibTrans" cxnId="{96678B1E-F6B2-468B-A1D3-EDEF57B20219}">
      <dgm:prSet/>
      <dgm:spPr/>
      <dgm:t>
        <a:bodyPr/>
        <a:lstStyle/>
        <a:p>
          <a:endParaRPr lang="en-AU"/>
        </a:p>
      </dgm:t>
    </dgm:pt>
    <dgm:pt modelId="{38217925-B83E-4931-AF74-6C5B3F870889}">
      <dgm:prSet phldrT="[Text]" custT="1"/>
      <dgm:spPr/>
      <dgm:t>
        <a:bodyPr lIns="0" tIns="0" rIns="0" bIns="0" anchor="ctr" anchorCtr="0"/>
        <a:lstStyle/>
        <a:p>
          <a:pPr marL="87313" indent="0" algn="r" rtl="1"/>
          <a:r>
            <a:rPr lang="en-AU" sz="800" dirty="0">
              <a:latin typeface="Calibri" panose="020F0502020204030204" pitchFamily="34" charset="0"/>
              <a:cs typeface="Calibri" panose="020F0502020204030204" pitchFamily="34" charset="0"/>
            </a:rPr>
            <a:t>3.4</a:t>
          </a:r>
          <a:r>
            <a:rPr lang="ar-SA" sz="800" dirty="0">
              <a:latin typeface="Calibri" panose="020F0502020204030204" pitchFamily="34" charset="0"/>
              <a:cs typeface="Calibri" panose="020F0502020204030204" pitchFamily="34" charset="0"/>
            </a:rPr>
            <a:t>.</a:t>
          </a:r>
          <a:r>
            <a:rPr lang="en-AU" sz="800" dirty="0">
              <a:latin typeface="Calibri" panose="020F0502020204030204" pitchFamily="34" charset="0"/>
              <a:cs typeface="Calibri" panose="020F0502020204030204" pitchFamily="34" charset="0"/>
            </a:rPr>
            <a:t> </a:t>
          </a:r>
          <a:r>
            <a:rPr lang="ar-SA" sz="800" dirty="0">
              <a:latin typeface="Calibri" panose="020F0502020204030204" pitchFamily="34" charset="0"/>
              <a:cs typeface="Calibri" panose="020F0502020204030204" pitchFamily="34" charset="0"/>
            </a:rPr>
            <a:t>من خلال تنفيذ استراتيجية السياحة الثقافية، وجعل موقع </a:t>
          </a:r>
          <a:r>
            <a:rPr lang="en-US" sz="800" dirty="0" err="1">
              <a:latin typeface="Calibri" panose="020F0502020204030204" pitchFamily="34" charset="0"/>
              <a:cs typeface="Calibri" panose="020F0502020204030204" pitchFamily="34" charset="0"/>
            </a:rPr>
            <a:t>Bunjil</a:t>
          </a:r>
          <a:r>
            <a:rPr lang="en-US" sz="800" dirty="0">
              <a:latin typeface="Calibri" panose="020F0502020204030204" pitchFamily="34" charset="0"/>
              <a:cs typeface="Calibri" panose="020F0502020204030204" pitchFamily="34" charset="0"/>
            </a:rPr>
            <a:t> Place </a:t>
          </a:r>
          <a:r>
            <a:rPr lang="ar-SA" sz="800" dirty="0">
              <a:latin typeface="Calibri" panose="020F0502020204030204" pitchFamily="34" charset="0"/>
              <a:cs typeface="Calibri" panose="020F0502020204030204" pitchFamily="34" charset="0"/>
            </a:rPr>
            <a:t>وجهة فنية رائدة في أستراليا</a:t>
          </a:r>
          <a:endParaRPr lang="en-AU" sz="800" dirty="0">
            <a:latin typeface="Calibri" panose="020F0502020204030204" pitchFamily="34" charset="0"/>
            <a:cs typeface="Calibri" panose="020F0502020204030204" pitchFamily="34" charset="0"/>
          </a:endParaRPr>
        </a:p>
      </dgm:t>
    </dgm:pt>
    <dgm:pt modelId="{CCD35FC4-9659-4659-8303-78C2F796D0B3}" type="parTrans" cxnId="{5F34B41C-76E2-4D70-B1E0-DB6FF046CF88}">
      <dgm:prSet/>
      <dgm:spPr/>
      <dgm:t>
        <a:bodyPr/>
        <a:lstStyle/>
        <a:p>
          <a:endParaRPr lang="en-AU"/>
        </a:p>
      </dgm:t>
    </dgm:pt>
    <dgm:pt modelId="{B78EBD08-8192-4B22-8E0E-E8A14C604B4D}" type="sibTrans" cxnId="{5F34B41C-76E2-4D70-B1E0-DB6FF046CF88}">
      <dgm:prSet/>
      <dgm:spPr/>
      <dgm:t>
        <a:bodyPr/>
        <a:lstStyle/>
        <a:p>
          <a:endParaRPr lang="en-AU"/>
        </a:p>
      </dgm:t>
    </dgm:pt>
    <dgm:pt modelId="{DE529B5B-9679-4430-A19B-DBFF47F0E324}">
      <dgm:prSet phldrT="[Text]" custT="1"/>
      <dgm:spPr/>
      <dgm:t>
        <a:bodyPr lIns="0" tIns="0" rIns="0" bIns="0" anchor="ctr" anchorCtr="0"/>
        <a:lstStyle/>
        <a:p>
          <a:pPr marL="87313" indent="0" algn="r" rtl="1"/>
          <a:r>
            <a:rPr lang="en-AU" sz="800" dirty="0">
              <a:latin typeface="Calibri" panose="020F0502020204030204" pitchFamily="34" charset="0"/>
              <a:cs typeface="Calibri" panose="020F0502020204030204" pitchFamily="34" charset="0"/>
            </a:rPr>
            <a:t>3.5</a:t>
          </a:r>
          <a:r>
            <a:rPr lang="ar-SA" sz="800" dirty="0">
              <a:latin typeface="Calibri" panose="020F0502020204030204" pitchFamily="34" charset="0"/>
              <a:cs typeface="Calibri" panose="020F0502020204030204" pitchFamily="34" charset="0"/>
            </a:rPr>
            <a:t>. بالشراكة مع الأندية الرياضية النخبوية، استضافة الأحداث الرياضية المحلية الكبرى</a:t>
          </a:r>
          <a:endParaRPr lang="en-AU" sz="800" dirty="0">
            <a:latin typeface="Calibri" panose="020F0502020204030204" pitchFamily="34" charset="0"/>
            <a:cs typeface="Calibri" panose="020F0502020204030204" pitchFamily="34" charset="0"/>
          </a:endParaRPr>
        </a:p>
      </dgm:t>
    </dgm:pt>
    <dgm:pt modelId="{FF5C366B-00E6-4327-B72B-06CED3E3EF15}" type="parTrans" cxnId="{804849C9-709A-4698-A159-7FCB1DA85BF7}">
      <dgm:prSet/>
      <dgm:spPr/>
      <dgm:t>
        <a:bodyPr/>
        <a:lstStyle/>
        <a:p>
          <a:endParaRPr lang="en-AU"/>
        </a:p>
      </dgm:t>
    </dgm:pt>
    <dgm:pt modelId="{2ECBEB66-17FB-4C8E-B551-8D461249A12A}" type="sibTrans" cxnId="{804849C9-709A-4698-A159-7FCB1DA85BF7}">
      <dgm:prSet/>
      <dgm:spPr/>
      <dgm:t>
        <a:bodyPr/>
        <a:lstStyle/>
        <a:p>
          <a:endParaRPr lang="en-AU"/>
        </a:p>
      </dgm:t>
    </dgm:pt>
    <dgm:pt modelId="{8B979673-5B4A-45B4-B5B5-3377B0D5F8A5}">
      <dgm:prSet phldrT="[Text]" custT="1"/>
      <dgm:spPr/>
      <dgm:t>
        <a:bodyPr lIns="0" tIns="0" rIns="0" bIns="0" anchor="ctr" anchorCtr="0"/>
        <a:lstStyle/>
        <a:p>
          <a:pPr marL="87313" indent="0" algn="r" rtl="1"/>
          <a:r>
            <a:rPr lang="en-AU" sz="800" dirty="0">
              <a:latin typeface="Calibri" panose="020F0502020204030204" pitchFamily="34" charset="0"/>
              <a:cs typeface="Calibri" panose="020F0502020204030204" pitchFamily="34" charset="0"/>
            </a:rPr>
            <a:t>3.6</a:t>
          </a:r>
          <a:r>
            <a:rPr lang="ar-SA" sz="800" dirty="0">
              <a:latin typeface="Calibri" panose="020F0502020204030204" pitchFamily="34" charset="0"/>
              <a:cs typeface="Calibri" panose="020F0502020204030204" pitchFamily="34" charset="0"/>
            </a:rPr>
            <a:t>. </a:t>
          </a:r>
          <a:r>
            <a:rPr lang="en-AU" sz="800" dirty="0">
              <a:latin typeface="Calibri" panose="020F0502020204030204" pitchFamily="34" charset="0"/>
              <a:cs typeface="Calibri" panose="020F0502020204030204" pitchFamily="34" charset="0"/>
            </a:rPr>
            <a:t> </a:t>
          </a:r>
          <a:r>
            <a:rPr lang="ar-SA" sz="800" dirty="0">
              <a:latin typeface="Calibri" panose="020F0502020204030204" pitchFamily="34" charset="0"/>
              <a:cs typeface="Calibri" panose="020F0502020204030204" pitchFamily="34" charset="0"/>
            </a:rPr>
            <a:t>تقديم برنامج أعمال لدعم نمو الأعمال القائمة والاحتفاظ بها</a:t>
          </a:r>
          <a:endParaRPr lang="en-AU" sz="800" dirty="0">
            <a:latin typeface="Calibri" panose="020F0502020204030204" pitchFamily="34" charset="0"/>
            <a:cs typeface="Calibri" panose="020F0502020204030204" pitchFamily="34" charset="0"/>
          </a:endParaRPr>
        </a:p>
      </dgm:t>
    </dgm:pt>
    <dgm:pt modelId="{E212F87A-D172-4146-9FBA-BA856A03BDFA}" type="parTrans" cxnId="{E7530897-49FB-4F80-B1FD-40CFE8DD7AE2}">
      <dgm:prSet/>
      <dgm:spPr/>
      <dgm:t>
        <a:bodyPr/>
        <a:lstStyle/>
        <a:p>
          <a:endParaRPr lang="en-AU"/>
        </a:p>
      </dgm:t>
    </dgm:pt>
    <dgm:pt modelId="{A350BCDC-4E53-40D9-A670-0237356152DD}" type="sibTrans" cxnId="{E7530897-49FB-4F80-B1FD-40CFE8DD7AE2}">
      <dgm:prSet/>
      <dgm:spPr/>
      <dgm:t>
        <a:bodyPr/>
        <a:lstStyle/>
        <a:p>
          <a:endParaRPr lang="en-AU"/>
        </a:p>
      </dgm:t>
    </dgm:pt>
    <dgm:pt modelId="{66082CBE-E392-459D-8EE3-2DB7A4857508}">
      <dgm:prSet phldrT="[Text]" custT="1"/>
      <dgm:spPr/>
      <dgm:t>
        <a:bodyPr/>
        <a:lstStyle/>
        <a:p>
          <a:pPr rtl="1"/>
          <a:r>
            <a:rPr lang="ar-SA" sz="900" b="1" dirty="0">
              <a:latin typeface="Calibri" panose="020F0502020204030204" pitchFamily="34" charset="0"/>
              <a:cs typeface="Calibri" panose="020F0502020204030204" pitchFamily="34" charset="0"/>
            </a:rPr>
            <a:t>الدفاع والشراكة نيابة عن مجتمع الأعمال الإقليمي لدينا</a:t>
          </a:r>
          <a:endParaRPr lang="en-AU" sz="900" dirty="0">
            <a:latin typeface="Calibri" panose="020F0502020204030204" pitchFamily="34" charset="0"/>
            <a:cs typeface="Calibri" panose="020F0502020204030204" pitchFamily="34" charset="0"/>
          </a:endParaRPr>
        </a:p>
      </dgm:t>
    </dgm:pt>
    <dgm:pt modelId="{475A52CA-4844-4700-B65C-FD29A8169898}" type="parTrans" cxnId="{E7B85F1D-35A7-4393-BB33-D1CC6B2D29A0}">
      <dgm:prSet/>
      <dgm:spPr/>
      <dgm:t>
        <a:bodyPr/>
        <a:lstStyle/>
        <a:p>
          <a:endParaRPr lang="en-AU"/>
        </a:p>
      </dgm:t>
    </dgm:pt>
    <dgm:pt modelId="{0D72BA98-A50A-4466-B0A1-A32AAD7B6874}" type="sibTrans" cxnId="{E7B85F1D-35A7-4393-BB33-D1CC6B2D29A0}">
      <dgm:prSet/>
      <dgm:spPr/>
      <dgm:t>
        <a:bodyPr/>
        <a:lstStyle/>
        <a:p>
          <a:endParaRPr lang="en-AU"/>
        </a:p>
      </dgm:t>
    </dgm:pt>
    <dgm:pt modelId="{2D413BD3-04DE-4F5E-9679-4D335DE47976}">
      <dgm:prSet phldrT="[Text]" custT="1"/>
      <dgm:spPr/>
      <dgm:t>
        <a:bodyPr/>
        <a:lstStyle/>
        <a:p>
          <a:pPr algn="r" defTabSz="311150" rtl="1">
            <a:lnSpc>
              <a:spcPct val="90000"/>
            </a:lnSpc>
            <a:spcBef>
              <a:spcPct val="0"/>
            </a:spcBef>
            <a:spcAft>
              <a:spcPct val="35000"/>
            </a:spcAft>
          </a:pPr>
          <a:r>
            <a:rPr lang="en-AU" sz="800" dirty="0">
              <a:latin typeface="Calibri" panose="020F0502020204030204" pitchFamily="34" charset="0"/>
              <a:cs typeface="Calibri" panose="020F0502020204030204" pitchFamily="34" charset="0"/>
            </a:rPr>
            <a:t>4.1</a:t>
          </a:r>
          <a:r>
            <a:rPr lang="ar-SA" sz="800" dirty="0">
              <a:latin typeface="Calibri" panose="020F0502020204030204" pitchFamily="34" charset="0"/>
              <a:cs typeface="Calibri" panose="020F0502020204030204" pitchFamily="34" charset="0"/>
            </a:rPr>
            <a:t>. </a:t>
          </a:r>
          <a:r>
            <a:rPr lang="en-AU" sz="800" dirty="0">
              <a:latin typeface="Calibri" panose="020F0502020204030204" pitchFamily="34" charset="0"/>
              <a:cs typeface="Calibri" panose="020F0502020204030204" pitchFamily="34" charset="0"/>
            </a:rPr>
            <a:t> </a:t>
          </a:r>
          <a:r>
            <a:rPr lang="ar-SA" sz="800" dirty="0">
              <a:latin typeface="Calibri" panose="020F0502020204030204" pitchFamily="34" charset="0"/>
              <a:cs typeface="Calibri" panose="020F0502020204030204" pitchFamily="34" charset="0"/>
            </a:rPr>
            <a:t>العمل مع حكومة الولاية والحكومة الفيدرالية، والمنظمات غير الحكومية للاستفادة من نتائج البنية التحتية ﻟ </a:t>
          </a:r>
          <a:r>
            <a:rPr lang="en-AU" sz="800" dirty="0">
              <a:latin typeface="Calibri" panose="020F0502020204030204" pitchFamily="34" charset="0"/>
              <a:cs typeface="Calibri" panose="020F0502020204030204" pitchFamily="34" charset="0"/>
            </a:rPr>
            <a:t>Casey</a:t>
          </a:r>
          <a:endParaRPr lang="ar-SA" sz="800" dirty="0">
            <a:latin typeface="Calibri" panose="020F0502020204030204" pitchFamily="34" charset="0"/>
            <a:cs typeface="Calibri" panose="020F0502020204030204" pitchFamily="34" charset="0"/>
          </a:endParaRPr>
        </a:p>
        <a:p>
          <a:pPr algn="r" defTabSz="311150" rtl="1">
            <a:lnSpc>
              <a:spcPct val="90000"/>
            </a:lnSpc>
            <a:spcBef>
              <a:spcPct val="0"/>
            </a:spcBef>
            <a:spcAft>
              <a:spcPct val="35000"/>
            </a:spcAft>
          </a:pPr>
          <a:endParaRPr lang="en-AU" sz="800" dirty="0">
            <a:latin typeface="Calibri" panose="020F0502020204030204" pitchFamily="34" charset="0"/>
            <a:cs typeface="Calibri" panose="020F0502020204030204" pitchFamily="34" charset="0"/>
          </a:endParaRPr>
        </a:p>
      </dgm:t>
    </dgm:pt>
    <dgm:pt modelId="{AF6663A1-6348-41CC-8A07-6BC7C8C86965}" type="parTrans" cxnId="{E33A72A5-81FA-43D1-B67F-29B4E8FD3D1F}">
      <dgm:prSet/>
      <dgm:spPr/>
      <dgm:t>
        <a:bodyPr/>
        <a:lstStyle/>
        <a:p>
          <a:endParaRPr lang="en-AU"/>
        </a:p>
      </dgm:t>
    </dgm:pt>
    <dgm:pt modelId="{76D5DE91-6C7F-4322-B8B4-A8B9D40ACD78}" type="sibTrans" cxnId="{E33A72A5-81FA-43D1-B67F-29B4E8FD3D1F}">
      <dgm:prSet/>
      <dgm:spPr/>
      <dgm:t>
        <a:bodyPr/>
        <a:lstStyle/>
        <a:p>
          <a:endParaRPr lang="en-AU"/>
        </a:p>
      </dgm:t>
    </dgm:pt>
    <dgm:pt modelId="{76CEDD40-B011-4C28-97F1-7BCAD8476D39}">
      <dgm:prSet phldrT="[Text]" custT="1"/>
      <dgm:spPr/>
      <dgm:t>
        <a:bodyPr/>
        <a:lstStyle/>
        <a:p>
          <a:pPr algn="r" rtl="1"/>
          <a:r>
            <a:rPr lang="en-AU" sz="800" dirty="0">
              <a:latin typeface="Calibri" panose="020F0502020204030204" pitchFamily="34" charset="0"/>
              <a:cs typeface="Calibri" panose="020F0502020204030204" pitchFamily="34" charset="0"/>
            </a:rPr>
            <a:t>4.2</a:t>
          </a:r>
          <a:r>
            <a:rPr lang="ar-SA" sz="800" dirty="0">
              <a:latin typeface="Calibri" panose="020F0502020204030204" pitchFamily="34" charset="0"/>
              <a:cs typeface="Calibri" panose="020F0502020204030204" pitchFamily="34" charset="0"/>
            </a:rPr>
            <a:t>. </a:t>
          </a:r>
          <a:r>
            <a:rPr lang="en-AU" sz="800" dirty="0">
              <a:latin typeface="Calibri" panose="020F0502020204030204" pitchFamily="34" charset="0"/>
              <a:cs typeface="Calibri" panose="020F0502020204030204" pitchFamily="34" charset="0"/>
            </a:rPr>
            <a:t> </a:t>
          </a:r>
          <a:r>
            <a:rPr lang="ar-SA" sz="800" dirty="0">
              <a:latin typeface="Calibri" panose="020F0502020204030204" pitchFamily="34" charset="0"/>
              <a:cs typeface="Calibri" panose="020F0502020204030204" pitchFamily="34" charset="0"/>
            </a:rPr>
            <a:t>الشراكة مع مجتمعات المهاجرين المحلية والهيئات الصناعية وحكومة فيكتوريا والحكومة الأسترالية لجذب الاستثمار المباشر الأجنبي ومساعدة الشركات في تصدير السلع والخدمات</a:t>
          </a:r>
          <a:endParaRPr lang="en-AU" sz="800" dirty="0">
            <a:latin typeface="Calibri" panose="020F0502020204030204" pitchFamily="34" charset="0"/>
            <a:cs typeface="Calibri" panose="020F0502020204030204" pitchFamily="34" charset="0"/>
          </a:endParaRPr>
        </a:p>
      </dgm:t>
    </dgm:pt>
    <dgm:pt modelId="{03A3C41D-2A52-4AD6-865A-F63D0EAB01F7}" type="parTrans" cxnId="{305CE25A-A3D0-4911-90ED-C382773A8084}">
      <dgm:prSet/>
      <dgm:spPr/>
      <dgm:t>
        <a:bodyPr/>
        <a:lstStyle/>
        <a:p>
          <a:endParaRPr lang="en-AU"/>
        </a:p>
      </dgm:t>
    </dgm:pt>
    <dgm:pt modelId="{D269317F-70FF-4469-925D-53C4EDC7DB41}" type="sibTrans" cxnId="{305CE25A-A3D0-4911-90ED-C382773A8084}">
      <dgm:prSet/>
      <dgm:spPr/>
      <dgm:t>
        <a:bodyPr/>
        <a:lstStyle/>
        <a:p>
          <a:endParaRPr lang="en-AU"/>
        </a:p>
      </dgm:t>
    </dgm:pt>
    <dgm:pt modelId="{A8F64390-EED8-46EE-84FD-8F67FD807A44}">
      <dgm:prSet phldrT="[Text]"/>
      <dgm:spPr/>
      <dgm:t>
        <a:bodyPr/>
        <a:lstStyle/>
        <a:p>
          <a:pPr algn="r" rtl="1"/>
          <a:r>
            <a:rPr lang="en-AU" dirty="0"/>
            <a:t>4.3</a:t>
          </a:r>
          <a:r>
            <a:rPr lang="ar-SA" dirty="0"/>
            <a:t>. </a:t>
          </a:r>
          <a:r>
            <a:rPr lang="en-AU" dirty="0"/>
            <a:t> </a:t>
          </a:r>
          <a:r>
            <a:rPr lang="ar-SA" dirty="0"/>
            <a:t>بالشراكة مع منطقة جنوب شرق ملبورن الكبرى (</a:t>
          </a:r>
          <a:r>
            <a:rPr lang="en-US" dirty="0"/>
            <a:t>GSEM</a:t>
          </a:r>
          <a:r>
            <a:rPr lang="ar-SA" dirty="0"/>
            <a:t>)،</a:t>
          </a:r>
          <a:r>
            <a:rPr lang="en-US" dirty="0"/>
            <a:t> </a:t>
          </a:r>
          <a:r>
            <a:rPr lang="ar-SA" dirty="0"/>
            <a:t>قوموا  بتنسيق التنمية الاقتصادية والدفاع عن الأعمال التجارية على المستوى الإقليمي</a:t>
          </a:r>
          <a:endParaRPr lang="en-AU" dirty="0"/>
        </a:p>
      </dgm:t>
    </dgm:pt>
    <dgm:pt modelId="{F7ED5B27-8CD7-4411-82E3-6656E08A8F43}" type="parTrans" cxnId="{C0A9D379-BDC8-4B9E-96AC-F22B494E2F72}">
      <dgm:prSet/>
      <dgm:spPr/>
      <dgm:t>
        <a:bodyPr/>
        <a:lstStyle/>
        <a:p>
          <a:endParaRPr lang="en-AU"/>
        </a:p>
      </dgm:t>
    </dgm:pt>
    <dgm:pt modelId="{CFEE1BDA-079B-4833-BE8D-756240686635}" type="sibTrans" cxnId="{C0A9D379-BDC8-4B9E-96AC-F22B494E2F72}">
      <dgm:prSet/>
      <dgm:spPr/>
      <dgm:t>
        <a:bodyPr/>
        <a:lstStyle/>
        <a:p>
          <a:endParaRPr lang="en-AU"/>
        </a:p>
      </dgm:t>
    </dgm:pt>
    <dgm:pt modelId="{BF1B5E7B-B410-4ED8-A1D8-8FC23F0DA6B5}">
      <dgm:prSet phldrT="[Text]" custT="1"/>
      <dgm:spPr/>
      <dgm:t>
        <a:bodyPr/>
        <a:lstStyle/>
        <a:p>
          <a:pPr rtl="1"/>
          <a:r>
            <a:rPr lang="ar-SA" sz="900" b="1" dirty="0">
              <a:latin typeface="Calibri" panose="020F0502020204030204" pitchFamily="34" charset="0"/>
              <a:cs typeface="Calibri" panose="020F0502020204030204" pitchFamily="34" charset="0"/>
            </a:rPr>
            <a:t>تمكين تحسين المهارات ومواءمة المهارات ومسارات التوظيف</a:t>
          </a:r>
          <a:endParaRPr lang="en-AU" sz="900" dirty="0">
            <a:latin typeface="Calibri" panose="020F0502020204030204" pitchFamily="34" charset="0"/>
            <a:cs typeface="Calibri" panose="020F0502020204030204" pitchFamily="34" charset="0"/>
          </a:endParaRPr>
        </a:p>
      </dgm:t>
    </dgm:pt>
    <dgm:pt modelId="{5A0D220E-0E8A-4CBB-9A3B-4D162849EE73}" type="parTrans" cxnId="{597866F9-8EA0-4171-BEC2-55C2186B960C}">
      <dgm:prSet/>
      <dgm:spPr/>
      <dgm:t>
        <a:bodyPr/>
        <a:lstStyle/>
        <a:p>
          <a:endParaRPr lang="en-AU"/>
        </a:p>
      </dgm:t>
    </dgm:pt>
    <dgm:pt modelId="{7C60DCE5-4C51-4EA0-80F1-87038311674E}" type="sibTrans" cxnId="{597866F9-8EA0-4171-BEC2-55C2186B960C}">
      <dgm:prSet/>
      <dgm:spPr/>
      <dgm:t>
        <a:bodyPr/>
        <a:lstStyle/>
        <a:p>
          <a:endParaRPr lang="en-AU"/>
        </a:p>
      </dgm:t>
    </dgm:pt>
    <dgm:pt modelId="{23A1BDFA-2FE9-4237-B452-F4A590233145}">
      <dgm:prSet phldrT="[Text]" custT="1"/>
      <dgm:spPr/>
      <dgm:t>
        <a:bodyPr/>
        <a:lstStyle/>
        <a:p>
          <a:pPr algn="r" rtl="1"/>
          <a:r>
            <a:rPr lang="en-AU" sz="800" dirty="0">
              <a:latin typeface="Calibri" panose="020F0502020204030204" pitchFamily="34" charset="0"/>
              <a:cs typeface="Calibri" panose="020F0502020204030204" pitchFamily="34" charset="0"/>
            </a:rPr>
            <a:t>5.1</a:t>
          </a:r>
          <a:r>
            <a:rPr lang="ar-SA" sz="800" dirty="0">
              <a:latin typeface="Calibri" panose="020F0502020204030204" pitchFamily="34" charset="0"/>
              <a:cs typeface="Calibri" panose="020F0502020204030204" pitchFamily="34" charset="0"/>
            </a:rPr>
            <a:t>. ربط العمال بالمؤسسات التعليمية والشركات لتحسين المهارات أو إعادة المهارات أو التوظيف</a:t>
          </a:r>
          <a:endParaRPr lang="en-AU" sz="800" dirty="0">
            <a:latin typeface="Calibri" panose="020F0502020204030204" pitchFamily="34" charset="0"/>
            <a:cs typeface="Calibri" panose="020F0502020204030204" pitchFamily="34" charset="0"/>
          </a:endParaRPr>
        </a:p>
      </dgm:t>
    </dgm:pt>
    <dgm:pt modelId="{3C67AF88-B9C8-48D0-843E-23C8C959AF34}" type="parTrans" cxnId="{D20BBC54-4896-446D-B03C-F1D7C2C461A4}">
      <dgm:prSet/>
      <dgm:spPr/>
      <dgm:t>
        <a:bodyPr/>
        <a:lstStyle/>
        <a:p>
          <a:endParaRPr lang="en-AU"/>
        </a:p>
      </dgm:t>
    </dgm:pt>
    <dgm:pt modelId="{528BB42E-34E6-44BF-A642-BCDF6506FCCA}" type="sibTrans" cxnId="{D20BBC54-4896-446D-B03C-F1D7C2C461A4}">
      <dgm:prSet/>
      <dgm:spPr/>
      <dgm:t>
        <a:bodyPr/>
        <a:lstStyle/>
        <a:p>
          <a:endParaRPr lang="en-AU"/>
        </a:p>
      </dgm:t>
    </dgm:pt>
    <dgm:pt modelId="{930CB5EA-7C50-4236-9EC5-470C3AC41216}">
      <dgm:prSet phldrT="[Text]" custT="1"/>
      <dgm:spPr/>
      <dgm:t>
        <a:bodyPr lIns="0" tIns="0" rIns="0" bIns="0" anchor="t" anchorCtr="0"/>
        <a:lstStyle/>
        <a:p>
          <a:pPr algn="r" rtl="1"/>
          <a:r>
            <a:rPr lang="en-AU" sz="800" dirty="0">
              <a:latin typeface="Calibri" panose="020F0502020204030204" pitchFamily="34" charset="0"/>
              <a:cs typeface="Calibri" panose="020F0502020204030204" pitchFamily="34" charset="0"/>
            </a:rPr>
            <a:t>5.2</a:t>
          </a:r>
          <a:r>
            <a:rPr lang="ar-SA" sz="800" dirty="0">
              <a:latin typeface="Calibri" panose="020F0502020204030204" pitchFamily="34" charset="0"/>
              <a:cs typeface="Calibri" panose="020F0502020204030204" pitchFamily="34" charset="0"/>
            </a:rPr>
            <a:t>. </a:t>
          </a:r>
          <a:r>
            <a:rPr lang="en-AU" sz="800" dirty="0">
              <a:latin typeface="Calibri" panose="020F0502020204030204" pitchFamily="34" charset="0"/>
              <a:cs typeface="Calibri" panose="020F0502020204030204" pitchFamily="34" charset="0"/>
            </a:rPr>
            <a:t> </a:t>
          </a:r>
          <a:r>
            <a:rPr lang="ar-SA" sz="800" dirty="0">
              <a:latin typeface="Calibri" panose="020F0502020204030204" pitchFamily="34" charset="0"/>
              <a:cs typeface="Calibri" panose="020F0502020204030204" pitchFamily="34" charset="0"/>
            </a:rPr>
            <a:t>تسهيل الوصول إلى العمل من خلال تحسين الاتصال في مجتمع الأعمال الذي يتردد صداها مع مجتمعاتنا المحرومة</a:t>
          </a:r>
          <a:endParaRPr lang="en-AU" sz="800" dirty="0">
            <a:latin typeface="Calibri" panose="020F0502020204030204" pitchFamily="34" charset="0"/>
            <a:cs typeface="Calibri" panose="020F0502020204030204" pitchFamily="34" charset="0"/>
          </a:endParaRPr>
        </a:p>
      </dgm:t>
    </dgm:pt>
    <dgm:pt modelId="{860C0E9D-81EF-4AB4-9E2C-DC8D058802AA}" type="parTrans" cxnId="{D15A3A4E-65FF-4435-9C73-1DD8F0755E19}">
      <dgm:prSet/>
      <dgm:spPr/>
      <dgm:t>
        <a:bodyPr/>
        <a:lstStyle/>
        <a:p>
          <a:endParaRPr lang="en-AU"/>
        </a:p>
      </dgm:t>
    </dgm:pt>
    <dgm:pt modelId="{1C4B5041-F9B1-464F-B3D8-C950B054FD3A}" type="sibTrans" cxnId="{D15A3A4E-65FF-4435-9C73-1DD8F0755E19}">
      <dgm:prSet/>
      <dgm:spPr/>
      <dgm:t>
        <a:bodyPr/>
        <a:lstStyle/>
        <a:p>
          <a:endParaRPr lang="en-AU"/>
        </a:p>
      </dgm:t>
    </dgm:pt>
    <dgm:pt modelId="{0F6C525F-0B71-4E07-9460-019A97157898}" type="pres">
      <dgm:prSet presAssocID="{77A06F6F-5EB3-4222-B1A0-D0FD5CFAD428}" presName="diagram" presStyleCnt="0">
        <dgm:presLayoutVars>
          <dgm:chPref val="1"/>
          <dgm:dir val="rev"/>
          <dgm:animOne val="branch"/>
          <dgm:animLvl val="lvl"/>
          <dgm:resizeHandles/>
        </dgm:presLayoutVars>
      </dgm:prSet>
      <dgm:spPr/>
    </dgm:pt>
    <dgm:pt modelId="{F44CBC90-6EDF-48C7-AD95-C50091F51D63}" type="pres">
      <dgm:prSet presAssocID="{E41ACC00-7576-4EF9-A0D8-64F7F623443B}" presName="root" presStyleCnt="0"/>
      <dgm:spPr/>
    </dgm:pt>
    <dgm:pt modelId="{17FC7CC4-1A71-4DC8-91D6-D7296CA3381E}" type="pres">
      <dgm:prSet presAssocID="{E41ACC00-7576-4EF9-A0D8-64F7F623443B}" presName="rootComposite" presStyleCnt="0"/>
      <dgm:spPr/>
    </dgm:pt>
    <dgm:pt modelId="{151857D7-F14F-496D-93ED-3336F861BA10}" type="pres">
      <dgm:prSet presAssocID="{E41ACC00-7576-4EF9-A0D8-64F7F623443B}" presName="rootText" presStyleLbl="node1" presStyleIdx="0" presStyleCnt="5" custScaleX="199931" custScaleY="100806" custLinFactNeighborX="-762" custLinFactNeighborY="-9172"/>
      <dgm:spPr/>
    </dgm:pt>
    <dgm:pt modelId="{616A679E-C9DE-4149-9CF1-5EED455FD6C1}" type="pres">
      <dgm:prSet presAssocID="{E41ACC00-7576-4EF9-A0D8-64F7F623443B}" presName="rootConnector" presStyleLbl="node1" presStyleIdx="0" presStyleCnt="5"/>
      <dgm:spPr/>
    </dgm:pt>
    <dgm:pt modelId="{6FF5675B-B0F9-489C-9358-0F1C20843440}" type="pres">
      <dgm:prSet presAssocID="{E41ACC00-7576-4EF9-A0D8-64F7F623443B}" presName="childShape" presStyleCnt="0"/>
      <dgm:spPr/>
    </dgm:pt>
    <dgm:pt modelId="{3CFFCAF7-A584-4D5F-A059-9A51872B27AD}" type="pres">
      <dgm:prSet presAssocID="{3A2F312E-6B79-4558-8940-38DCB77E554C}" presName="Name13" presStyleLbl="parChTrans1D2" presStyleIdx="0" presStyleCnt="17"/>
      <dgm:spPr/>
    </dgm:pt>
    <dgm:pt modelId="{79B04F3A-93F5-4C1F-81FE-AD316775360D}" type="pres">
      <dgm:prSet presAssocID="{63D0A4F4-D799-410A-9A5A-BEF688197652}" presName="childText" presStyleLbl="bgAcc1" presStyleIdx="0" presStyleCnt="17" custScaleX="235525" custScaleY="286031">
        <dgm:presLayoutVars>
          <dgm:bulletEnabled val="1"/>
        </dgm:presLayoutVars>
      </dgm:prSet>
      <dgm:spPr/>
    </dgm:pt>
    <dgm:pt modelId="{F6C89242-AAFE-493D-9F10-93D5A1DDD7BF}" type="pres">
      <dgm:prSet presAssocID="{76B19F45-1F54-4E8F-B438-02617CB12C35}" presName="Name13" presStyleLbl="parChTrans1D2" presStyleIdx="1" presStyleCnt="17"/>
      <dgm:spPr/>
    </dgm:pt>
    <dgm:pt modelId="{D90C0EF4-CDA0-4707-84EE-725EBC135353}" type="pres">
      <dgm:prSet presAssocID="{61D5CBAD-99A2-4277-B932-4D8AE3AB68FF}" presName="childText" presStyleLbl="bgAcc1" presStyleIdx="1" presStyleCnt="17" custScaleX="234101" custScaleY="190578">
        <dgm:presLayoutVars>
          <dgm:bulletEnabled val="1"/>
        </dgm:presLayoutVars>
      </dgm:prSet>
      <dgm:spPr/>
    </dgm:pt>
    <dgm:pt modelId="{61CFFE47-E642-4768-B330-DCF636E509D3}" type="pres">
      <dgm:prSet presAssocID="{E74F823C-88AC-4FFF-AA00-DE371C1C90C1}" presName="Name13" presStyleLbl="parChTrans1D2" presStyleIdx="2" presStyleCnt="17"/>
      <dgm:spPr/>
    </dgm:pt>
    <dgm:pt modelId="{94DAEA8F-4791-4B18-8F00-E08837E96B03}" type="pres">
      <dgm:prSet presAssocID="{6A4AD88C-2FE5-40B1-ACBC-B3C2FBCEAAB7}" presName="childText" presStyleLbl="bgAcc1" presStyleIdx="2" presStyleCnt="17" custScaleX="233154" custScaleY="218240">
        <dgm:presLayoutVars>
          <dgm:bulletEnabled val="1"/>
        </dgm:presLayoutVars>
      </dgm:prSet>
      <dgm:spPr/>
    </dgm:pt>
    <dgm:pt modelId="{34C8F4AA-A009-4EE4-83C3-C51CCEBAA8CD}" type="pres">
      <dgm:prSet presAssocID="{2146C56D-B601-4D01-8241-A7ADADE31A1C}" presName="root" presStyleCnt="0"/>
      <dgm:spPr/>
    </dgm:pt>
    <dgm:pt modelId="{0FFD5652-51B9-4928-8000-9B2E4D2C39C3}" type="pres">
      <dgm:prSet presAssocID="{2146C56D-B601-4D01-8241-A7ADADE31A1C}" presName="rootComposite" presStyleCnt="0"/>
      <dgm:spPr/>
    </dgm:pt>
    <dgm:pt modelId="{CA1D3872-1FAC-4BE9-B0D8-0342F5C5C37A}" type="pres">
      <dgm:prSet presAssocID="{2146C56D-B601-4D01-8241-A7ADADE31A1C}" presName="rootText" presStyleLbl="node1" presStyleIdx="1" presStyleCnt="5" custScaleX="208087" custScaleY="132127" custLinFactNeighborX="2452" custLinFactNeighborY="-11449"/>
      <dgm:spPr/>
    </dgm:pt>
    <dgm:pt modelId="{6605F1FD-7EB9-48FE-862F-5C53909BA8CA}" type="pres">
      <dgm:prSet presAssocID="{2146C56D-B601-4D01-8241-A7ADADE31A1C}" presName="rootConnector" presStyleLbl="node1" presStyleIdx="1" presStyleCnt="5"/>
      <dgm:spPr/>
    </dgm:pt>
    <dgm:pt modelId="{3E556D48-47A8-49C9-8931-8DAD31FB3965}" type="pres">
      <dgm:prSet presAssocID="{2146C56D-B601-4D01-8241-A7ADADE31A1C}" presName="childShape" presStyleCnt="0"/>
      <dgm:spPr/>
    </dgm:pt>
    <dgm:pt modelId="{B9EAC960-122E-4093-8238-4D3B36CAE046}" type="pres">
      <dgm:prSet presAssocID="{937B06ED-BF82-4B49-83A5-F788AAA5B4B5}" presName="Name13" presStyleLbl="parChTrans1D2" presStyleIdx="3" presStyleCnt="17"/>
      <dgm:spPr/>
    </dgm:pt>
    <dgm:pt modelId="{3493852A-3918-4CBF-A909-FEAD4E51EF11}" type="pres">
      <dgm:prSet presAssocID="{7B42BAF5-D05D-4F75-AC6C-34F1B55324C8}" presName="childText" presStyleLbl="bgAcc1" presStyleIdx="3" presStyleCnt="17" custScaleX="214855" custScaleY="271923">
        <dgm:presLayoutVars>
          <dgm:bulletEnabled val="1"/>
        </dgm:presLayoutVars>
      </dgm:prSet>
      <dgm:spPr/>
    </dgm:pt>
    <dgm:pt modelId="{F36FFD2C-0EFF-4A48-81CE-167303AA2739}" type="pres">
      <dgm:prSet presAssocID="{BB40EC09-1031-4EB6-AEE9-8BC3EB8F47FA}" presName="Name13" presStyleLbl="parChTrans1D2" presStyleIdx="4" presStyleCnt="17"/>
      <dgm:spPr/>
    </dgm:pt>
    <dgm:pt modelId="{9436352B-A3D5-4693-92AD-F5BCEE23D5DC}" type="pres">
      <dgm:prSet presAssocID="{CF4F6BD8-3C59-4A18-A737-747AC34890D2}" presName="childText" presStyleLbl="bgAcc1" presStyleIdx="4" presStyleCnt="17" custScaleX="224513" custScaleY="300648">
        <dgm:presLayoutVars>
          <dgm:bulletEnabled val="1"/>
        </dgm:presLayoutVars>
      </dgm:prSet>
      <dgm:spPr/>
    </dgm:pt>
    <dgm:pt modelId="{DCB71082-82FD-4BC1-A118-8D5B1F93BEAB}" type="pres">
      <dgm:prSet presAssocID="{B22C7F41-5CE2-4CB0-BE3D-87B01C2FBD2E}" presName="Name13" presStyleLbl="parChTrans1D2" presStyleIdx="5" presStyleCnt="17"/>
      <dgm:spPr/>
    </dgm:pt>
    <dgm:pt modelId="{9693BA54-D358-4DDC-89DF-34E6F8FEB8CF}" type="pres">
      <dgm:prSet presAssocID="{4DBB9683-C536-4F03-B900-E8CEA53DF7BC}" presName="childText" presStyleLbl="bgAcc1" presStyleIdx="5" presStyleCnt="17" custScaleX="223872" custScaleY="271923">
        <dgm:presLayoutVars>
          <dgm:bulletEnabled val="1"/>
        </dgm:presLayoutVars>
      </dgm:prSet>
      <dgm:spPr/>
    </dgm:pt>
    <dgm:pt modelId="{E82EC193-5F2C-43A6-AE2E-DD480007359E}" type="pres">
      <dgm:prSet presAssocID="{C2095B14-7FD3-4636-B2F4-77B4747B10E8}" presName="root" presStyleCnt="0"/>
      <dgm:spPr/>
    </dgm:pt>
    <dgm:pt modelId="{5A9E6BD2-35E2-42D5-85AF-5C4839B76CCE}" type="pres">
      <dgm:prSet presAssocID="{C2095B14-7FD3-4636-B2F4-77B4747B10E8}" presName="rootComposite" presStyleCnt="0"/>
      <dgm:spPr/>
    </dgm:pt>
    <dgm:pt modelId="{B8B64ED1-1856-4F1A-A746-BBA4E01C011E}" type="pres">
      <dgm:prSet presAssocID="{C2095B14-7FD3-4636-B2F4-77B4747B10E8}" presName="rootText" presStyleLbl="node1" presStyleIdx="2" presStyleCnt="5" custScaleX="254798" custScaleY="100806" custLinFactNeighborX="2452" custLinFactNeighborY="-11788"/>
      <dgm:spPr/>
    </dgm:pt>
    <dgm:pt modelId="{54256F9F-BEF5-4693-BCA8-42CEEEE3B424}" type="pres">
      <dgm:prSet presAssocID="{C2095B14-7FD3-4636-B2F4-77B4747B10E8}" presName="rootConnector" presStyleLbl="node1" presStyleIdx="2" presStyleCnt="5"/>
      <dgm:spPr/>
    </dgm:pt>
    <dgm:pt modelId="{0DA2D382-2B8A-4E7A-8372-A23DE00CC799}" type="pres">
      <dgm:prSet presAssocID="{C2095B14-7FD3-4636-B2F4-77B4747B10E8}" presName="childShape" presStyleCnt="0"/>
      <dgm:spPr/>
    </dgm:pt>
    <dgm:pt modelId="{67A7FABA-0BA0-4F3F-88A0-33FC912E2FF1}" type="pres">
      <dgm:prSet presAssocID="{C51A790A-12F6-493D-AB51-E85E2613A3BE}" presName="Name13" presStyleLbl="parChTrans1D2" presStyleIdx="6" presStyleCnt="17"/>
      <dgm:spPr/>
    </dgm:pt>
    <dgm:pt modelId="{F4E0CA0D-11CB-4BE8-9183-9D427CE7E325}" type="pres">
      <dgm:prSet presAssocID="{C13F083C-A95B-41AA-85E2-578D3CFC3332}" presName="childText" presStyleLbl="bgAcc1" presStyleIdx="6" presStyleCnt="17" custScaleX="276885" custScaleY="133888">
        <dgm:presLayoutVars>
          <dgm:bulletEnabled val="1"/>
        </dgm:presLayoutVars>
      </dgm:prSet>
      <dgm:spPr/>
    </dgm:pt>
    <dgm:pt modelId="{67598C4F-FB10-4EFE-AFD5-3DC90E91EC70}" type="pres">
      <dgm:prSet presAssocID="{2BBD62AB-2FAC-4E5E-B691-165FBAE6E632}" presName="Name13" presStyleLbl="parChTrans1D2" presStyleIdx="7" presStyleCnt="17"/>
      <dgm:spPr/>
    </dgm:pt>
    <dgm:pt modelId="{54FEA440-25B3-4BC2-A9FE-E45C820E28A6}" type="pres">
      <dgm:prSet presAssocID="{29E8233D-FDF3-44F2-998A-DF72FBCA9E7F}" presName="childText" presStyleLbl="bgAcc1" presStyleIdx="7" presStyleCnt="17" custScaleX="289290" custScaleY="170937">
        <dgm:presLayoutVars>
          <dgm:bulletEnabled val="1"/>
        </dgm:presLayoutVars>
      </dgm:prSet>
      <dgm:spPr/>
    </dgm:pt>
    <dgm:pt modelId="{E96E91F2-45C5-4C6F-B83D-68F7E7D0C19C}" type="pres">
      <dgm:prSet presAssocID="{08C159A9-7F95-4CD6-BBD3-7653611DF637}" presName="Name13" presStyleLbl="parChTrans1D2" presStyleIdx="8" presStyleCnt="17"/>
      <dgm:spPr/>
    </dgm:pt>
    <dgm:pt modelId="{0C464BB0-5E5D-4CA1-8360-926242837361}" type="pres">
      <dgm:prSet presAssocID="{6545FFC8-D6ED-4745-804E-71C09432635D}" presName="childText" presStyleLbl="bgAcc1" presStyleIdx="8" presStyleCnt="17" custScaleX="277754" custScaleY="209164">
        <dgm:presLayoutVars>
          <dgm:bulletEnabled val="1"/>
        </dgm:presLayoutVars>
      </dgm:prSet>
      <dgm:spPr/>
    </dgm:pt>
    <dgm:pt modelId="{2BBE4223-90C8-4A4E-B6BA-1FA034E73AD8}" type="pres">
      <dgm:prSet presAssocID="{CCD35FC4-9659-4659-8303-78C2F796D0B3}" presName="Name13" presStyleLbl="parChTrans1D2" presStyleIdx="9" presStyleCnt="17"/>
      <dgm:spPr/>
    </dgm:pt>
    <dgm:pt modelId="{A25B1DB2-2528-4C7B-85CA-EC7438F20B94}" type="pres">
      <dgm:prSet presAssocID="{38217925-B83E-4931-AF74-6C5B3F870889}" presName="childText" presStyleLbl="bgAcc1" presStyleIdx="9" presStyleCnt="17" custScaleX="277420" custScaleY="145962">
        <dgm:presLayoutVars>
          <dgm:bulletEnabled val="1"/>
        </dgm:presLayoutVars>
      </dgm:prSet>
      <dgm:spPr/>
    </dgm:pt>
    <dgm:pt modelId="{A7CCF15D-AA94-4EDE-B7B6-72D7B39B81BD}" type="pres">
      <dgm:prSet presAssocID="{FF5C366B-00E6-4327-B72B-06CED3E3EF15}" presName="Name13" presStyleLbl="parChTrans1D2" presStyleIdx="10" presStyleCnt="17"/>
      <dgm:spPr/>
    </dgm:pt>
    <dgm:pt modelId="{6E2AFCAB-B483-4C25-A17E-0DADE77026E1}" type="pres">
      <dgm:prSet presAssocID="{DE529B5B-9679-4430-A19B-DBFF47F0E324}" presName="childText" presStyleLbl="bgAcc1" presStyleIdx="10" presStyleCnt="17" custScaleX="273372" custScaleY="108108">
        <dgm:presLayoutVars>
          <dgm:bulletEnabled val="1"/>
        </dgm:presLayoutVars>
      </dgm:prSet>
      <dgm:spPr/>
    </dgm:pt>
    <dgm:pt modelId="{7B26E554-0C5B-4FC5-A3CB-1D757B910813}" type="pres">
      <dgm:prSet presAssocID="{E212F87A-D172-4146-9FBA-BA856A03BDFA}" presName="Name13" presStyleLbl="parChTrans1D2" presStyleIdx="11" presStyleCnt="17"/>
      <dgm:spPr/>
    </dgm:pt>
    <dgm:pt modelId="{AB4F148E-D0CE-44CD-AA8D-DBA71E16B7AE}" type="pres">
      <dgm:prSet presAssocID="{8B979673-5B4A-45B4-B5B5-3377B0D5F8A5}" presName="childText" presStyleLbl="bgAcc1" presStyleIdx="11" presStyleCnt="17" custScaleX="293351" custScaleY="102491">
        <dgm:presLayoutVars>
          <dgm:bulletEnabled val="1"/>
        </dgm:presLayoutVars>
      </dgm:prSet>
      <dgm:spPr/>
    </dgm:pt>
    <dgm:pt modelId="{CD96686E-E7E7-4CEE-AD6C-99591A43645D}" type="pres">
      <dgm:prSet presAssocID="{66082CBE-E392-459D-8EE3-2DB7A4857508}" presName="root" presStyleCnt="0"/>
      <dgm:spPr/>
    </dgm:pt>
    <dgm:pt modelId="{6BCF3A76-34D4-4983-B9F8-BC2FFD38272B}" type="pres">
      <dgm:prSet presAssocID="{66082CBE-E392-459D-8EE3-2DB7A4857508}" presName="rootComposite" presStyleCnt="0"/>
      <dgm:spPr/>
    </dgm:pt>
    <dgm:pt modelId="{9B31FD2C-237E-4919-BEF7-EFBE4502D056}" type="pres">
      <dgm:prSet presAssocID="{66082CBE-E392-459D-8EE3-2DB7A4857508}" presName="rootText" presStyleLbl="node1" presStyleIdx="3" presStyleCnt="5" custScaleX="248965" custScaleY="100806" custLinFactNeighborY="-9108"/>
      <dgm:spPr/>
    </dgm:pt>
    <dgm:pt modelId="{EE25C9D2-4625-42ED-BFC1-F876F03EEEF0}" type="pres">
      <dgm:prSet presAssocID="{66082CBE-E392-459D-8EE3-2DB7A4857508}" presName="rootConnector" presStyleLbl="node1" presStyleIdx="3" presStyleCnt="5"/>
      <dgm:spPr/>
    </dgm:pt>
    <dgm:pt modelId="{A2E0112D-CD15-4D98-BAD6-7F9CBA461D81}" type="pres">
      <dgm:prSet presAssocID="{66082CBE-E392-459D-8EE3-2DB7A4857508}" presName="childShape" presStyleCnt="0"/>
      <dgm:spPr/>
    </dgm:pt>
    <dgm:pt modelId="{830A4078-DA41-43D3-910E-E92703111504}" type="pres">
      <dgm:prSet presAssocID="{AF6663A1-6348-41CC-8A07-6BC7C8C86965}" presName="Name13" presStyleLbl="parChTrans1D2" presStyleIdx="12" presStyleCnt="17"/>
      <dgm:spPr/>
    </dgm:pt>
    <dgm:pt modelId="{0602F1AD-273D-41FE-9400-0E9ACFDB050E}" type="pres">
      <dgm:prSet presAssocID="{2D413BD3-04DE-4F5E-9679-4D335DE47976}" presName="childText" presStyleLbl="bgAcc1" presStyleIdx="12" presStyleCnt="17" custScaleX="261283" custScaleY="214222">
        <dgm:presLayoutVars>
          <dgm:bulletEnabled val="1"/>
        </dgm:presLayoutVars>
      </dgm:prSet>
      <dgm:spPr/>
    </dgm:pt>
    <dgm:pt modelId="{A9095F55-5DC0-4122-B5B7-65849DE3087F}" type="pres">
      <dgm:prSet presAssocID="{03A3C41D-2A52-4AD6-865A-F63D0EAB01F7}" presName="Name13" presStyleLbl="parChTrans1D2" presStyleIdx="13" presStyleCnt="17"/>
      <dgm:spPr/>
    </dgm:pt>
    <dgm:pt modelId="{8DEFAB2B-8225-4C0A-ABF0-B99C91493608}" type="pres">
      <dgm:prSet presAssocID="{76CEDD40-B011-4C28-97F1-7BCAD8476D39}" presName="childText" presStyleLbl="bgAcc1" presStyleIdx="13" presStyleCnt="17" custScaleX="267311" custScaleY="256714">
        <dgm:presLayoutVars>
          <dgm:bulletEnabled val="1"/>
        </dgm:presLayoutVars>
      </dgm:prSet>
      <dgm:spPr/>
    </dgm:pt>
    <dgm:pt modelId="{EB6EBD5A-C704-45D5-BFDC-89AF46D361D4}" type="pres">
      <dgm:prSet presAssocID="{F7ED5B27-8CD7-4411-82E3-6656E08A8F43}" presName="Name13" presStyleLbl="parChTrans1D2" presStyleIdx="14" presStyleCnt="17"/>
      <dgm:spPr/>
    </dgm:pt>
    <dgm:pt modelId="{09D4ABF1-C5EC-4A00-A5B0-0F080255E5E8}" type="pres">
      <dgm:prSet presAssocID="{A8F64390-EED8-46EE-84FD-8F67FD807A44}" presName="childText" presStyleLbl="bgAcc1" presStyleIdx="14" presStyleCnt="17" custScaleX="261283" custScaleY="214222">
        <dgm:presLayoutVars>
          <dgm:bulletEnabled val="1"/>
        </dgm:presLayoutVars>
      </dgm:prSet>
      <dgm:spPr/>
    </dgm:pt>
    <dgm:pt modelId="{0997DA5A-57ED-4041-A483-1FB7A32DAC2F}" type="pres">
      <dgm:prSet presAssocID="{BF1B5E7B-B410-4ED8-A1D8-8FC23F0DA6B5}" presName="root" presStyleCnt="0"/>
      <dgm:spPr/>
    </dgm:pt>
    <dgm:pt modelId="{60558043-9E35-452B-AF35-CFB3EADCF74C}" type="pres">
      <dgm:prSet presAssocID="{BF1B5E7B-B410-4ED8-A1D8-8FC23F0DA6B5}" presName="rootComposite" presStyleCnt="0"/>
      <dgm:spPr/>
    </dgm:pt>
    <dgm:pt modelId="{CAECF833-8CD8-42AC-AA34-29F949A5234C}" type="pres">
      <dgm:prSet presAssocID="{BF1B5E7B-B410-4ED8-A1D8-8FC23F0DA6B5}" presName="rootText" presStyleLbl="node1" presStyleIdx="4" presStyleCnt="5" custScaleX="246271" custScaleY="100806" custLinFactNeighborX="762" custLinFactNeighborY="-9108"/>
      <dgm:spPr/>
    </dgm:pt>
    <dgm:pt modelId="{4ECAA301-BFDE-473E-814C-E02156CB5D8C}" type="pres">
      <dgm:prSet presAssocID="{BF1B5E7B-B410-4ED8-A1D8-8FC23F0DA6B5}" presName="rootConnector" presStyleLbl="node1" presStyleIdx="4" presStyleCnt="5"/>
      <dgm:spPr/>
    </dgm:pt>
    <dgm:pt modelId="{9C693160-2B96-4189-9419-EADCFCF1B044}" type="pres">
      <dgm:prSet presAssocID="{BF1B5E7B-B410-4ED8-A1D8-8FC23F0DA6B5}" presName="childShape" presStyleCnt="0"/>
      <dgm:spPr/>
    </dgm:pt>
    <dgm:pt modelId="{198C37DB-2DFD-4271-8969-BA9355D960CF}" type="pres">
      <dgm:prSet presAssocID="{3C67AF88-B9C8-48D0-843E-23C8C959AF34}" presName="Name13" presStyleLbl="parChTrans1D2" presStyleIdx="15" presStyleCnt="17"/>
      <dgm:spPr/>
    </dgm:pt>
    <dgm:pt modelId="{2D98AD89-16F2-487B-9E1D-A4B79153D1E5}" type="pres">
      <dgm:prSet presAssocID="{23A1BDFA-2FE9-4237-B452-F4A590233145}" presName="childText" presStyleLbl="bgAcc1" presStyleIdx="15" presStyleCnt="17" custScaleX="202984" custScaleY="206782">
        <dgm:presLayoutVars>
          <dgm:bulletEnabled val="1"/>
        </dgm:presLayoutVars>
      </dgm:prSet>
      <dgm:spPr/>
    </dgm:pt>
    <dgm:pt modelId="{34B797F7-A3CF-4374-AE27-BFC15339FE8C}" type="pres">
      <dgm:prSet presAssocID="{860C0E9D-81EF-4AB4-9E2C-DC8D058802AA}" presName="Name13" presStyleLbl="parChTrans1D2" presStyleIdx="16" presStyleCnt="17"/>
      <dgm:spPr/>
    </dgm:pt>
    <dgm:pt modelId="{054268E3-D8EF-4BA9-8213-7E79E0ABD468}" type="pres">
      <dgm:prSet presAssocID="{930CB5EA-7C50-4236-9EC5-470C3AC41216}" presName="childText" presStyleLbl="bgAcc1" presStyleIdx="16" presStyleCnt="17" custScaleX="203788" custScaleY="269707">
        <dgm:presLayoutVars>
          <dgm:bulletEnabled val="1"/>
        </dgm:presLayoutVars>
      </dgm:prSet>
      <dgm:spPr/>
    </dgm:pt>
  </dgm:ptLst>
  <dgm:cxnLst>
    <dgm:cxn modelId="{FA09BC07-2014-4D73-BE90-92EC5702A891}" type="presOf" srcId="{860C0E9D-81EF-4AB4-9E2C-DC8D058802AA}" destId="{34B797F7-A3CF-4374-AE27-BFC15339FE8C}" srcOrd="0" destOrd="0" presId="urn:microsoft.com/office/officeart/2005/8/layout/hierarchy3"/>
    <dgm:cxn modelId="{DB6AF907-096F-446D-A56C-052CB01C1050}" type="presOf" srcId="{F7ED5B27-8CD7-4411-82E3-6656E08A8F43}" destId="{EB6EBD5A-C704-45D5-BFDC-89AF46D361D4}" srcOrd="0" destOrd="0" presId="urn:microsoft.com/office/officeart/2005/8/layout/hierarchy3"/>
    <dgm:cxn modelId="{9217EE0A-6F47-4674-8891-E433C59D06F0}" type="presOf" srcId="{66082CBE-E392-459D-8EE3-2DB7A4857508}" destId="{EE25C9D2-4625-42ED-BFC1-F876F03EEEF0}" srcOrd="1" destOrd="0" presId="urn:microsoft.com/office/officeart/2005/8/layout/hierarchy3"/>
    <dgm:cxn modelId="{BFFA300F-67C5-4964-BAE2-D4001A65662B}" type="presOf" srcId="{DE529B5B-9679-4430-A19B-DBFF47F0E324}" destId="{6E2AFCAB-B483-4C25-A17E-0DADE77026E1}" srcOrd="0" destOrd="0" presId="urn:microsoft.com/office/officeart/2005/8/layout/hierarchy3"/>
    <dgm:cxn modelId="{4B0C7115-45A4-4DCE-A88C-F4B80FB74E76}" type="presOf" srcId="{6A4AD88C-2FE5-40B1-ACBC-B3C2FBCEAAB7}" destId="{94DAEA8F-4791-4B18-8F00-E08837E96B03}" srcOrd="0" destOrd="0" presId="urn:microsoft.com/office/officeart/2005/8/layout/hierarchy3"/>
    <dgm:cxn modelId="{16A1F619-FAFB-42A6-89FB-1D1BFE8E1842}" srcId="{C2095B14-7FD3-4636-B2F4-77B4747B10E8}" destId="{29E8233D-FDF3-44F2-998A-DF72FBCA9E7F}" srcOrd="1" destOrd="0" parTransId="{2BBD62AB-2FAC-4E5E-B691-165FBAE6E632}" sibTransId="{03F3D159-823C-4A90-94B5-AF855F6606E0}"/>
    <dgm:cxn modelId="{5F34B41C-76E2-4D70-B1E0-DB6FF046CF88}" srcId="{C2095B14-7FD3-4636-B2F4-77B4747B10E8}" destId="{38217925-B83E-4931-AF74-6C5B3F870889}" srcOrd="3" destOrd="0" parTransId="{CCD35FC4-9659-4659-8303-78C2F796D0B3}" sibTransId="{B78EBD08-8192-4B22-8E0E-E8A14C604B4D}"/>
    <dgm:cxn modelId="{E7B85F1D-35A7-4393-BB33-D1CC6B2D29A0}" srcId="{77A06F6F-5EB3-4222-B1A0-D0FD5CFAD428}" destId="{66082CBE-E392-459D-8EE3-2DB7A4857508}" srcOrd="3" destOrd="0" parTransId="{475A52CA-4844-4700-B65C-FD29A8169898}" sibTransId="{0D72BA98-A50A-4466-B0A1-A32AAD7B6874}"/>
    <dgm:cxn modelId="{96678B1E-F6B2-468B-A1D3-EDEF57B20219}" srcId="{C2095B14-7FD3-4636-B2F4-77B4747B10E8}" destId="{6545FFC8-D6ED-4745-804E-71C09432635D}" srcOrd="2" destOrd="0" parTransId="{08C159A9-7F95-4CD6-BBD3-7653611DF637}" sibTransId="{A205AD64-E20D-4171-8C22-BDEC9E6AE572}"/>
    <dgm:cxn modelId="{C9863C22-1C70-49FA-850C-E836E2787212}" type="presOf" srcId="{C13F083C-A95B-41AA-85E2-578D3CFC3332}" destId="{F4E0CA0D-11CB-4BE8-9183-9D427CE7E325}" srcOrd="0" destOrd="0" presId="urn:microsoft.com/office/officeart/2005/8/layout/hierarchy3"/>
    <dgm:cxn modelId="{80109926-BE36-4DF7-97AC-4D979D1C67FB}" type="presOf" srcId="{2146C56D-B601-4D01-8241-A7ADADE31A1C}" destId="{6605F1FD-7EB9-48FE-862F-5C53909BA8CA}" srcOrd="1" destOrd="0" presId="urn:microsoft.com/office/officeart/2005/8/layout/hierarchy3"/>
    <dgm:cxn modelId="{5590EC26-4DAE-440D-BCC8-3912C23DEFE9}" type="presOf" srcId="{FF5C366B-00E6-4327-B72B-06CED3E3EF15}" destId="{A7CCF15D-AA94-4EDE-B7B6-72D7B39B81BD}" srcOrd="0" destOrd="0" presId="urn:microsoft.com/office/officeart/2005/8/layout/hierarchy3"/>
    <dgm:cxn modelId="{59E1E82E-A3FF-4490-8E20-442F22E35D03}" type="presOf" srcId="{63D0A4F4-D799-410A-9A5A-BEF688197652}" destId="{79B04F3A-93F5-4C1F-81FE-AD316775360D}" srcOrd="0" destOrd="0" presId="urn:microsoft.com/office/officeart/2005/8/layout/hierarchy3"/>
    <dgm:cxn modelId="{0F0DBB34-B458-4798-9124-5FE1D4FCBD4A}" type="presOf" srcId="{08C159A9-7F95-4CD6-BBD3-7653611DF637}" destId="{E96E91F2-45C5-4C6F-B83D-68F7E7D0C19C}" srcOrd="0" destOrd="0" presId="urn:microsoft.com/office/officeart/2005/8/layout/hierarchy3"/>
    <dgm:cxn modelId="{EAE0CC38-3C07-47EF-86C8-7D09CAE56200}" type="presOf" srcId="{76B19F45-1F54-4E8F-B438-02617CB12C35}" destId="{F6C89242-AAFE-493D-9F10-93D5A1DDD7BF}" srcOrd="0" destOrd="0" presId="urn:microsoft.com/office/officeart/2005/8/layout/hierarchy3"/>
    <dgm:cxn modelId="{B9513E3A-57D4-4A8B-B11A-81AE12FD0DB2}" type="presOf" srcId="{2BBD62AB-2FAC-4E5E-B691-165FBAE6E632}" destId="{67598C4F-FB10-4EFE-AFD5-3DC90E91EC70}" srcOrd="0" destOrd="0" presId="urn:microsoft.com/office/officeart/2005/8/layout/hierarchy3"/>
    <dgm:cxn modelId="{CD6F6841-1D9A-401A-A25D-B0FA575A060D}" type="presOf" srcId="{937B06ED-BF82-4B49-83A5-F788AAA5B4B5}" destId="{B9EAC960-122E-4093-8238-4D3B36CAE046}" srcOrd="0" destOrd="0" presId="urn:microsoft.com/office/officeart/2005/8/layout/hierarchy3"/>
    <dgm:cxn modelId="{6B7BA862-34A1-412A-ADFF-5120EE8D91EC}" srcId="{77A06F6F-5EB3-4222-B1A0-D0FD5CFAD428}" destId="{E41ACC00-7576-4EF9-A0D8-64F7F623443B}" srcOrd="0" destOrd="0" parTransId="{0AFEA1FE-275E-45D4-B83E-43EE62B5C7C2}" sibTransId="{B407FC53-EFD7-4542-A868-ECCBF42E987B}"/>
    <dgm:cxn modelId="{E318DB44-66DA-4FE5-91C7-BE032BD9A35D}" type="presOf" srcId="{3C67AF88-B9C8-48D0-843E-23C8C959AF34}" destId="{198C37DB-2DFD-4271-8969-BA9355D960CF}" srcOrd="0" destOrd="0" presId="urn:microsoft.com/office/officeart/2005/8/layout/hierarchy3"/>
    <dgm:cxn modelId="{5083964A-2EED-4C08-BE04-18AF515D6F4D}" type="presOf" srcId="{C51A790A-12F6-493D-AB51-E85E2613A3BE}" destId="{67A7FABA-0BA0-4F3F-88A0-33FC912E2FF1}" srcOrd="0" destOrd="0" presId="urn:microsoft.com/office/officeart/2005/8/layout/hierarchy3"/>
    <dgm:cxn modelId="{E1956E6B-B39D-4DD8-8D7A-EFAE17ED269E}" type="presOf" srcId="{77A06F6F-5EB3-4222-B1A0-D0FD5CFAD428}" destId="{0F6C525F-0B71-4E07-9460-019A97157898}" srcOrd="0" destOrd="0" presId="urn:microsoft.com/office/officeart/2005/8/layout/hierarchy3"/>
    <dgm:cxn modelId="{2E26644C-A604-445F-BBAB-CC88C89693CF}" type="presOf" srcId="{8B979673-5B4A-45B4-B5B5-3377B0D5F8A5}" destId="{AB4F148E-D0CE-44CD-AA8D-DBA71E16B7AE}" srcOrd="0" destOrd="0" presId="urn:microsoft.com/office/officeart/2005/8/layout/hierarchy3"/>
    <dgm:cxn modelId="{D15A3A4E-65FF-4435-9C73-1DD8F0755E19}" srcId="{BF1B5E7B-B410-4ED8-A1D8-8FC23F0DA6B5}" destId="{930CB5EA-7C50-4236-9EC5-470C3AC41216}" srcOrd="1" destOrd="0" parTransId="{860C0E9D-81EF-4AB4-9E2C-DC8D058802AA}" sibTransId="{1C4B5041-F9B1-464F-B3D8-C950B054FD3A}"/>
    <dgm:cxn modelId="{18E6F16F-3A69-41D5-9F0B-16A94A39FF6C}" srcId="{E41ACC00-7576-4EF9-A0D8-64F7F623443B}" destId="{6A4AD88C-2FE5-40B1-ACBC-B3C2FBCEAAB7}" srcOrd="2" destOrd="0" parTransId="{E74F823C-88AC-4FFF-AA00-DE371C1C90C1}" sibTransId="{EE8421A8-3051-4362-9A2E-27F49E68D0A7}"/>
    <dgm:cxn modelId="{57283350-97FF-4A76-B41D-6295836BAE70}" type="presOf" srcId="{76CEDD40-B011-4C28-97F1-7BCAD8476D39}" destId="{8DEFAB2B-8225-4C0A-ABF0-B99C91493608}" srcOrd="0" destOrd="0" presId="urn:microsoft.com/office/officeart/2005/8/layout/hierarchy3"/>
    <dgm:cxn modelId="{1B1CA650-BD01-4431-B99D-AA96B8A4DA60}" type="presOf" srcId="{38217925-B83E-4931-AF74-6C5B3F870889}" destId="{A25B1DB2-2528-4C7B-85CA-EC7438F20B94}" srcOrd="0" destOrd="0" presId="urn:microsoft.com/office/officeart/2005/8/layout/hierarchy3"/>
    <dgm:cxn modelId="{B4339771-2768-440A-9AF8-8F962181617A}" type="presOf" srcId="{29E8233D-FDF3-44F2-998A-DF72FBCA9E7F}" destId="{54FEA440-25B3-4BC2-A9FE-E45C820E28A6}" srcOrd="0" destOrd="0" presId="urn:microsoft.com/office/officeart/2005/8/layout/hierarchy3"/>
    <dgm:cxn modelId="{CB8F5A72-CB83-420C-A3EC-E64908499569}" type="presOf" srcId="{BF1B5E7B-B410-4ED8-A1D8-8FC23F0DA6B5}" destId="{4ECAA301-BFDE-473E-814C-E02156CB5D8C}" srcOrd="1" destOrd="0" presId="urn:microsoft.com/office/officeart/2005/8/layout/hierarchy3"/>
    <dgm:cxn modelId="{D20BBC54-4896-446D-B03C-F1D7C2C461A4}" srcId="{BF1B5E7B-B410-4ED8-A1D8-8FC23F0DA6B5}" destId="{23A1BDFA-2FE9-4237-B452-F4A590233145}" srcOrd="0" destOrd="0" parTransId="{3C67AF88-B9C8-48D0-843E-23C8C959AF34}" sibTransId="{528BB42E-34E6-44BF-A642-BCDF6506FCCA}"/>
    <dgm:cxn modelId="{F3575477-65A2-441C-A8FE-BD95FD6F38B5}" srcId="{77A06F6F-5EB3-4222-B1A0-D0FD5CFAD428}" destId="{C2095B14-7FD3-4636-B2F4-77B4747B10E8}" srcOrd="2" destOrd="0" parTransId="{250BB5DE-2A96-4457-AD1F-4DE532780DAB}" sibTransId="{9D87D807-BD37-460A-83A8-B41D81D82155}"/>
    <dgm:cxn modelId="{9E5C9D59-066F-4BA3-A602-C7A075D851FE}" type="presOf" srcId="{23A1BDFA-2FE9-4237-B452-F4A590233145}" destId="{2D98AD89-16F2-487B-9E1D-A4B79153D1E5}" srcOrd="0" destOrd="0" presId="urn:microsoft.com/office/officeart/2005/8/layout/hierarchy3"/>
    <dgm:cxn modelId="{C0A9D379-BDC8-4B9E-96AC-F22B494E2F72}" srcId="{66082CBE-E392-459D-8EE3-2DB7A4857508}" destId="{A8F64390-EED8-46EE-84FD-8F67FD807A44}" srcOrd="2" destOrd="0" parTransId="{F7ED5B27-8CD7-4411-82E3-6656E08A8F43}" sibTransId="{CFEE1BDA-079B-4833-BE8D-756240686635}"/>
    <dgm:cxn modelId="{C4B1325A-0A85-427A-9A4F-8F036FE1EC57}" type="presOf" srcId="{930CB5EA-7C50-4236-9EC5-470C3AC41216}" destId="{054268E3-D8EF-4BA9-8213-7E79E0ABD468}" srcOrd="0" destOrd="0" presId="urn:microsoft.com/office/officeart/2005/8/layout/hierarchy3"/>
    <dgm:cxn modelId="{3676365A-892B-4EEB-9CEC-1C4515EA8D28}" srcId="{77A06F6F-5EB3-4222-B1A0-D0FD5CFAD428}" destId="{2146C56D-B601-4D01-8241-A7ADADE31A1C}" srcOrd="1" destOrd="0" parTransId="{3F31F558-C1C6-457E-A5C1-180D6A1C2127}" sibTransId="{FAA69CBA-E175-4A9D-BB2C-C537201B7006}"/>
    <dgm:cxn modelId="{305CE25A-A3D0-4911-90ED-C382773A8084}" srcId="{66082CBE-E392-459D-8EE3-2DB7A4857508}" destId="{76CEDD40-B011-4C28-97F1-7BCAD8476D39}" srcOrd="1" destOrd="0" parTransId="{03A3C41D-2A52-4AD6-865A-F63D0EAB01F7}" sibTransId="{D269317F-70FF-4469-925D-53C4EDC7DB41}"/>
    <dgm:cxn modelId="{00D1B87F-93AC-4B17-A5C9-DAFEB003CE3C}" type="presOf" srcId="{A8F64390-EED8-46EE-84FD-8F67FD807A44}" destId="{09D4ABF1-C5EC-4A00-A5B0-0F080255E5E8}" srcOrd="0" destOrd="0" presId="urn:microsoft.com/office/officeart/2005/8/layout/hierarchy3"/>
    <dgm:cxn modelId="{49481585-F2D6-4741-990E-18628E6D8938}" type="presOf" srcId="{E212F87A-D172-4146-9FBA-BA856A03BDFA}" destId="{7B26E554-0C5B-4FC5-A3CB-1D757B910813}" srcOrd="0" destOrd="0" presId="urn:microsoft.com/office/officeart/2005/8/layout/hierarchy3"/>
    <dgm:cxn modelId="{64363386-C342-4755-98C0-0D43D710AF73}" srcId="{2146C56D-B601-4D01-8241-A7ADADE31A1C}" destId="{7B42BAF5-D05D-4F75-AC6C-34F1B55324C8}" srcOrd="0" destOrd="0" parTransId="{937B06ED-BF82-4B49-83A5-F788AAA5B4B5}" sibTransId="{82D90591-74B3-47B0-8788-46378C5060C0}"/>
    <dgm:cxn modelId="{7B7BDD93-0273-409E-8B1B-5CFD9DDB60EC}" type="presOf" srcId="{61D5CBAD-99A2-4277-B932-4D8AE3AB68FF}" destId="{D90C0EF4-CDA0-4707-84EE-725EBC135353}" srcOrd="0" destOrd="0" presId="urn:microsoft.com/office/officeart/2005/8/layout/hierarchy3"/>
    <dgm:cxn modelId="{E7530897-49FB-4F80-B1FD-40CFE8DD7AE2}" srcId="{C2095B14-7FD3-4636-B2F4-77B4747B10E8}" destId="{8B979673-5B4A-45B4-B5B5-3377B0D5F8A5}" srcOrd="5" destOrd="0" parTransId="{E212F87A-D172-4146-9FBA-BA856A03BDFA}" sibTransId="{A350BCDC-4E53-40D9-A670-0237356152DD}"/>
    <dgm:cxn modelId="{E2A0D997-C1AC-4C76-8CFA-85FF39EFECED}" type="presOf" srcId="{E41ACC00-7576-4EF9-A0D8-64F7F623443B}" destId="{151857D7-F14F-496D-93ED-3336F861BA10}" srcOrd="0" destOrd="0" presId="urn:microsoft.com/office/officeart/2005/8/layout/hierarchy3"/>
    <dgm:cxn modelId="{108A2C9A-76DE-4818-8D67-FFC9402290E1}" srcId="{2146C56D-B601-4D01-8241-A7ADADE31A1C}" destId="{CF4F6BD8-3C59-4A18-A737-747AC34890D2}" srcOrd="1" destOrd="0" parTransId="{BB40EC09-1031-4EB6-AEE9-8BC3EB8F47FA}" sibTransId="{534CCE01-4198-4EC6-B9A9-15DF7E32C501}"/>
    <dgm:cxn modelId="{E2F8D49B-9E2A-4FA0-B3A9-AB22371201C1}" type="presOf" srcId="{BB40EC09-1031-4EB6-AEE9-8BC3EB8F47FA}" destId="{F36FFD2C-0EFF-4A48-81CE-167303AA2739}" srcOrd="0" destOrd="0" presId="urn:microsoft.com/office/officeart/2005/8/layout/hierarchy3"/>
    <dgm:cxn modelId="{E5C3DD9D-04A0-4462-84A8-7B28F7709691}" type="presOf" srcId="{CCD35FC4-9659-4659-8303-78C2F796D0B3}" destId="{2BBE4223-90C8-4A4E-B6BA-1FA034E73AD8}" srcOrd="0" destOrd="0" presId="urn:microsoft.com/office/officeart/2005/8/layout/hierarchy3"/>
    <dgm:cxn modelId="{E33A72A5-81FA-43D1-B67F-29B4E8FD3D1F}" srcId="{66082CBE-E392-459D-8EE3-2DB7A4857508}" destId="{2D413BD3-04DE-4F5E-9679-4D335DE47976}" srcOrd="0" destOrd="0" parTransId="{AF6663A1-6348-41CC-8A07-6BC7C8C86965}" sibTransId="{76D5DE91-6C7F-4322-B8B4-A8B9D40ACD78}"/>
    <dgm:cxn modelId="{73D940A9-BD72-4A50-A1B0-BB42370707CC}" type="presOf" srcId="{6545FFC8-D6ED-4745-804E-71C09432635D}" destId="{0C464BB0-5E5D-4CA1-8360-926242837361}" srcOrd="0" destOrd="0" presId="urn:microsoft.com/office/officeart/2005/8/layout/hierarchy3"/>
    <dgm:cxn modelId="{3492D7B2-0F13-40B3-A28A-D0E33D4795EA}" type="presOf" srcId="{BF1B5E7B-B410-4ED8-A1D8-8FC23F0DA6B5}" destId="{CAECF833-8CD8-42AC-AA34-29F949A5234C}" srcOrd="0" destOrd="0" presId="urn:microsoft.com/office/officeart/2005/8/layout/hierarchy3"/>
    <dgm:cxn modelId="{DF141ABD-278D-49F8-AFA2-B77CD86817F0}" type="presOf" srcId="{E41ACC00-7576-4EF9-A0D8-64F7F623443B}" destId="{616A679E-C9DE-4149-9CF1-5EED455FD6C1}" srcOrd="1" destOrd="0" presId="urn:microsoft.com/office/officeart/2005/8/layout/hierarchy3"/>
    <dgm:cxn modelId="{87F85DC5-0945-4457-934C-92D5BE107672}" type="presOf" srcId="{E74F823C-88AC-4FFF-AA00-DE371C1C90C1}" destId="{61CFFE47-E642-4768-B330-DCF636E509D3}" srcOrd="0" destOrd="0" presId="urn:microsoft.com/office/officeart/2005/8/layout/hierarchy3"/>
    <dgm:cxn modelId="{0C8938C9-986F-4DEC-A952-7EBF9CBA6371}" srcId="{2146C56D-B601-4D01-8241-A7ADADE31A1C}" destId="{4DBB9683-C536-4F03-B900-E8CEA53DF7BC}" srcOrd="2" destOrd="0" parTransId="{B22C7F41-5CE2-4CB0-BE3D-87B01C2FBD2E}" sibTransId="{99C08C22-B8FE-4434-A1CA-5669139C823D}"/>
    <dgm:cxn modelId="{804849C9-709A-4698-A159-7FCB1DA85BF7}" srcId="{C2095B14-7FD3-4636-B2F4-77B4747B10E8}" destId="{DE529B5B-9679-4430-A19B-DBFF47F0E324}" srcOrd="4" destOrd="0" parTransId="{FF5C366B-00E6-4327-B72B-06CED3E3EF15}" sibTransId="{2ECBEB66-17FB-4C8E-B551-8D461249A12A}"/>
    <dgm:cxn modelId="{C675F6CB-C5C2-4AC1-B1C8-C03266F1059A}" type="presOf" srcId="{2146C56D-B601-4D01-8241-A7ADADE31A1C}" destId="{CA1D3872-1FAC-4BE9-B0D8-0342F5C5C37A}" srcOrd="0" destOrd="0" presId="urn:microsoft.com/office/officeart/2005/8/layout/hierarchy3"/>
    <dgm:cxn modelId="{6DC542CF-48E6-4C34-AB72-2DD400A2605C}" type="presOf" srcId="{C2095B14-7FD3-4636-B2F4-77B4747B10E8}" destId="{B8B64ED1-1856-4F1A-A746-BBA4E01C011E}" srcOrd="0" destOrd="0" presId="urn:microsoft.com/office/officeart/2005/8/layout/hierarchy3"/>
    <dgm:cxn modelId="{FF1164D0-9E51-455F-A1AE-B216EF845E84}" type="presOf" srcId="{B22C7F41-5CE2-4CB0-BE3D-87B01C2FBD2E}" destId="{DCB71082-82FD-4BC1-A118-8D5B1F93BEAB}" srcOrd="0" destOrd="0" presId="urn:microsoft.com/office/officeart/2005/8/layout/hierarchy3"/>
    <dgm:cxn modelId="{7F1C7CD1-2BD3-42C3-B745-AAA0F3A6B79A}" type="presOf" srcId="{7B42BAF5-D05D-4F75-AC6C-34F1B55324C8}" destId="{3493852A-3918-4CBF-A909-FEAD4E51EF11}" srcOrd="0" destOrd="0" presId="urn:microsoft.com/office/officeart/2005/8/layout/hierarchy3"/>
    <dgm:cxn modelId="{F72684D3-E4DD-419C-B3DA-8261C3A66F20}" type="presOf" srcId="{66082CBE-E392-459D-8EE3-2DB7A4857508}" destId="{9B31FD2C-237E-4919-BEF7-EFBE4502D056}" srcOrd="0" destOrd="0" presId="urn:microsoft.com/office/officeart/2005/8/layout/hierarchy3"/>
    <dgm:cxn modelId="{E8B32BD7-19A1-41EE-A17D-9E2999B925A2}" type="presOf" srcId="{03A3C41D-2A52-4AD6-865A-F63D0EAB01F7}" destId="{A9095F55-5DC0-4122-B5B7-65849DE3087F}" srcOrd="0" destOrd="0" presId="urn:microsoft.com/office/officeart/2005/8/layout/hierarchy3"/>
    <dgm:cxn modelId="{D54ACCE2-0B73-4FCA-928C-FE3B4D690677}" type="presOf" srcId="{AF6663A1-6348-41CC-8A07-6BC7C8C86965}" destId="{830A4078-DA41-43D3-910E-E92703111504}" srcOrd="0" destOrd="0" presId="urn:microsoft.com/office/officeart/2005/8/layout/hierarchy3"/>
    <dgm:cxn modelId="{828FEFE2-A06A-45B2-A190-13A6844B8D1D}" type="presOf" srcId="{3A2F312E-6B79-4558-8940-38DCB77E554C}" destId="{3CFFCAF7-A584-4D5F-A059-9A51872B27AD}" srcOrd="0" destOrd="0" presId="urn:microsoft.com/office/officeart/2005/8/layout/hierarchy3"/>
    <dgm:cxn modelId="{5BBB13E4-8BF3-41CC-B9E4-26CF2AC517F3}" srcId="{E41ACC00-7576-4EF9-A0D8-64F7F623443B}" destId="{63D0A4F4-D799-410A-9A5A-BEF688197652}" srcOrd="0" destOrd="0" parTransId="{3A2F312E-6B79-4558-8940-38DCB77E554C}" sibTransId="{F649A701-6389-4DE0-AA49-BC3CC74EFFED}"/>
    <dgm:cxn modelId="{F5163BE4-CCCE-4014-8514-A38DFBF19A7D}" type="presOf" srcId="{CF4F6BD8-3C59-4A18-A737-747AC34890D2}" destId="{9436352B-A3D5-4693-92AD-F5BCEE23D5DC}" srcOrd="0" destOrd="0" presId="urn:microsoft.com/office/officeart/2005/8/layout/hierarchy3"/>
    <dgm:cxn modelId="{6D2CB0F2-711C-492A-A59F-D10CCCA8CA14}" type="presOf" srcId="{C2095B14-7FD3-4636-B2F4-77B4747B10E8}" destId="{54256F9F-BEF5-4693-BCA8-42CEEEE3B424}" srcOrd="1" destOrd="0" presId="urn:microsoft.com/office/officeart/2005/8/layout/hierarchy3"/>
    <dgm:cxn modelId="{57BDA3F8-C60A-462F-8B0F-F0A79A461CE1}" srcId="{C2095B14-7FD3-4636-B2F4-77B4747B10E8}" destId="{C13F083C-A95B-41AA-85E2-578D3CFC3332}" srcOrd="0" destOrd="0" parTransId="{C51A790A-12F6-493D-AB51-E85E2613A3BE}" sibTransId="{751EF73B-3174-47B9-9F46-4FBD33BD4278}"/>
    <dgm:cxn modelId="{597866F9-8EA0-4171-BEC2-55C2186B960C}" srcId="{77A06F6F-5EB3-4222-B1A0-D0FD5CFAD428}" destId="{BF1B5E7B-B410-4ED8-A1D8-8FC23F0DA6B5}" srcOrd="4" destOrd="0" parTransId="{5A0D220E-0E8A-4CBB-9A3B-4D162849EE73}" sibTransId="{7C60DCE5-4C51-4EA0-80F1-87038311674E}"/>
    <dgm:cxn modelId="{D910B6FA-D4C0-4BCF-B764-D41B4F6AB4EC}" srcId="{E41ACC00-7576-4EF9-A0D8-64F7F623443B}" destId="{61D5CBAD-99A2-4277-B932-4D8AE3AB68FF}" srcOrd="1" destOrd="0" parTransId="{76B19F45-1F54-4E8F-B438-02617CB12C35}" sibTransId="{02B8D434-D70B-44F5-A282-9EC5AD30F5AA}"/>
    <dgm:cxn modelId="{B71809FC-A6B2-4971-8713-5D9442C17B7F}" type="presOf" srcId="{2D413BD3-04DE-4F5E-9679-4D335DE47976}" destId="{0602F1AD-273D-41FE-9400-0E9ACFDB050E}" srcOrd="0" destOrd="0" presId="urn:microsoft.com/office/officeart/2005/8/layout/hierarchy3"/>
    <dgm:cxn modelId="{F2A4E4FE-270B-4C1C-B573-7BC1637D8F6B}" type="presOf" srcId="{4DBB9683-C536-4F03-B900-E8CEA53DF7BC}" destId="{9693BA54-D358-4DDC-89DF-34E6F8FEB8CF}" srcOrd="0" destOrd="0" presId="urn:microsoft.com/office/officeart/2005/8/layout/hierarchy3"/>
    <dgm:cxn modelId="{C2AA0AD5-C6C8-41AB-B6C9-351227782265}" type="presParOf" srcId="{0F6C525F-0B71-4E07-9460-019A97157898}" destId="{F44CBC90-6EDF-48C7-AD95-C50091F51D63}" srcOrd="0" destOrd="0" presId="urn:microsoft.com/office/officeart/2005/8/layout/hierarchy3"/>
    <dgm:cxn modelId="{607DC5EC-D036-43D0-AB78-B0A6824F03E7}" type="presParOf" srcId="{F44CBC90-6EDF-48C7-AD95-C50091F51D63}" destId="{17FC7CC4-1A71-4DC8-91D6-D7296CA3381E}" srcOrd="0" destOrd="0" presId="urn:microsoft.com/office/officeart/2005/8/layout/hierarchy3"/>
    <dgm:cxn modelId="{B334ECA9-6FD8-439B-AEB4-BCBCBCA2B1EA}" type="presParOf" srcId="{17FC7CC4-1A71-4DC8-91D6-D7296CA3381E}" destId="{151857D7-F14F-496D-93ED-3336F861BA10}" srcOrd="0" destOrd="0" presId="urn:microsoft.com/office/officeart/2005/8/layout/hierarchy3"/>
    <dgm:cxn modelId="{048FC518-88B4-4E8D-AB1D-9506345836A6}" type="presParOf" srcId="{17FC7CC4-1A71-4DC8-91D6-D7296CA3381E}" destId="{616A679E-C9DE-4149-9CF1-5EED455FD6C1}" srcOrd="1" destOrd="0" presId="urn:microsoft.com/office/officeart/2005/8/layout/hierarchy3"/>
    <dgm:cxn modelId="{7D507AB0-402E-48AC-84B9-35EE949CA914}" type="presParOf" srcId="{F44CBC90-6EDF-48C7-AD95-C50091F51D63}" destId="{6FF5675B-B0F9-489C-9358-0F1C20843440}" srcOrd="1" destOrd="0" presId="urn:microsoft.com/office/officeart/2005/8/layout/hierarchy3"/>
    <dgm:cxn modelId="{FE4D8EFE-F1B3-4932-89C1-4745A43779A0}" type="presParOf" srcId="{6FF5675B-B0F9-489C-9358-0F1C20843440}" destId="{3CFFCAF7-A584-4D5F-A059-9A51872B27AD}" srcOrd="0" destOrd="0" presId="urn:microsoft.com/office/officeart/2005/8/layout/hierarchy3"/>
    <dgm:cxn modelId="{9D846E64-B06F-48A0-8713-37FB2EED9404}" type="presParOf" srcId="{6FF5675B-B0F9-489C-9358-0F1C20843440}" destId="{79B04F3A-93F5-4C1F-81FE-AD316775360D}" srcOrd="1" destOrd="0" presId="urn:microsoft.com/office/officeart/2005/8/layout/hierarchy3"/>
    <dgm:cxn modelId="{93FBE243-4775-4F31-9322-75EC4B8925BC}" type="presParOf" srcId="{6FF5675B-B0F9-489C-9358-0F1C20843440}" destId="{F6C89242-AAFE-493D-9F10-93D5A1DDD7BF}" srcOrd="2" destOrd="0" presId="urn:microsoft.com/office/officeart/2005/8/layout/hierarchy3"/>
    <dgm:cxn modelId="{163AD1C4-30FF-497F-80DD-275196F69EE2}" type="presParOf" srcId="{6FF5675B-B0F9-489C-9358-0F1C20843440}" destId="{D90C0EF4-CDA0-4707-84EE-725EBC135353}" srcOrd="3" destOrd="0" presId="urn:microsoft.com/office/officeart/2005/8/layout/hierarchy3"/>
    <dgm:cxn modelId="{17A0C8E2-5580-490F-9D64-BCECE6D236A5}" type="presParOf" srcId="{6FF5675B-B0F9-489C-9358-0F1C20843440}" destId="{61CFFE47-E642-4768-B330-DCF636E509D3}" srcOrd="4" destOrd="0" presId="urn:microsoft.com/office/officeart/2005/8/layout/hierarchy3"/>
    <dgm:cxn modelId="{64AD4DF6-A113-486E-86B6-DE73A2B859DB}" type="presParOf" srcId="{6FF5675B-B0F9-489C-9358-0F1C20843440}" destId="{94DAEA8F-4791-4B18-8F00-E08837E96B03}" srcOrd="5" destOrd="0" presId="urn:microsoft.com/office/officeart/2005/8/layout/hierarchy3"/>
    <dgm:cxn modelId="{3080F66F-8F0E-499C-943F-DCB088F4B59B}" type="presParOf" srcId="{0F6C525F-0B71-4E07-9460-019A97157898}" destId="{34C8F4AA-A009-4EE4-83C3-C51CCEBAA8CD}" srcOrd="1" destOrd="0" presId="urn:microsoft.com/office/officeart/2005/8/layout/hierarchy3"/>
    <dgm:cxn modelId="{3F84A159-00D2-4478-80AE-8D10987583AE}" type="presParOf" srcId="{34C8F4AA-A009-4EE4-83C3-C51CCEBAA8CD}" destId="{0FFD5652-51B9-4928-8000-9B2E4D2C39C3}" srcOrd="0" destOrd="0" presId="urn:microsoft.com/office/officeart/2005/8/layout/hierarchy3"/>
    <dgm:cxn modelId="{48D4D22C-D413-4322-8DE0-F356279D4EC3}" type="presParOf" srcId="{0FFD5652-51B9-4928-8000-9B2E4D2C39C3}" destId="{CA1D3872-1FAC-4BE9-B0D8-0342F5C5C37A}" srcOrd="0" destOrd="0" presId="urn:microsoft.com/office/officeart/2005/8/layout/hierarchy3"/>
    <dgm:cxn modelId="{EFECE73A-0C5F-4B5B-9AA2-700A946E130B}" type="presParOf" srcId="{0FFD5652-51B9-4928-8000-9B2E4D2C39C3}" destId="{6605F1FD-7EB9-48FE-862F-5C53909BA8CA}" srcOrd="1" destOrd="0" presId="urn:microsoft.com/office/officeart/2005/8/layout/hierarchy3"/>
    <dgm:cxn modelId="{B8338EE7-2DF2-4D5F-A0B5-EA5C069B9A84}" type="presParOf" srcId="{34C8F4AA-A009-4EE4-83C3-C51CCEBAA8CD}" destId="{3E556D48-47A8-49C9-8931-8DAD31FB3965}" srcOrd="1" destOrd="0" presId="urn:microsoft.com/office/officeart/2005/8/layout/hierarchy3"/>
    <dgm:cxn modelId="{D6E99ACF-5114-4B5D-A289-611704F4A4F8}" type="presParOf" srcId="{3E556D48-47A8-49C9-8931-8DAD31FB3965}" destId="{B9EAC960-122E-4093-8238-4D3B36CAE046}" srcOrd="0" destOrd="0" presId="urn:microsoft.com/office/officeart/2005/8/layout/hierarchy3"/>
    <dgm:cxn modelId="{DCC43190-F02D-4B9A-9CD8-453F1A79FE2E}" type="presParOf" srcId="{3E556D48-47A8-49C9-8931-8DAD31FB3965}" destId="{3493852A-3918-4CBF-A909-FEAD4E51EF11}" srcOrd="1" destOrd="0" presId="urn:microsoft.com/office/officeart/2005/8/layout/hierarchy3"/>
    <dgm:cxn modelId="{806C7235-EB8B-48B0-B8E7-1A87EC7EAEB2}" type="presParOf" srcId="{3E556D48-47A8-49C9-8931-8DAD31FB3965}" destId="{F36FFD2C-0EFF-4A48-81CE-167303AA2739}" srcOrd="2" destOrd="0" presId="urn:microsoft.com/office/officeart/2005/8/layout/hierarchy3"/>
    <dgm:cxn modelId="{283ADD27-5139-490C-B5AB-92788B539F3E}" type="presParOf" srcId="{3E556D48-47A8-49C9-8931-8DAD31FB3965}" destId="{9436352B-A3D5-4693-92AD-F5BCEE23D5DC}" srcOrd="3" destOrd="0" presId="urn:microsoft.com/office/officeart/2005/8/layout/hierarchy3"/>
    <dgm:cxn modelId="{466AE2DA-907D-4C23-9228-3F0346528F9F}" type="presParOf" srcId="{3E556D48-47A8-49C9-8931-8DAD31FB3965}" destId="{DCB71082-82FD-4BC1-A118-8D5B1F93BEAB}" srcOrd="4" destOrd="0" presId="urn:microsoft.com/office/officeart/2005/8/layout/hierarchy3"/>
    <dgm:cxn modelId="{0EC4BA8A-2543-4346-8334-8FABE1AA930E}" type="presParOf" srcId="{3E556D48-47A8-49C9-8931-8DAD31FB3965}" destId="{9693BA54-D358-4DDC-89DF-34E6F8FEB8CF}" srcOrd="5" destOrd="0" presId="urn:microsoft.com/office/officeart/2005/8/layout/hierarchy3"/>
    <dgm:cxn modelId="{FA6CDFB6-F930-488D-8F8A-969E2CC53DDD}" type="presParOf" srcId="{0F6C525F-0B71-4E07-9460-019A97157898}" destId="{E82EC193-5F2C-43A6-AE2E-DD480007359E}" srcOrd="2" destOrd="0" presId="urn:microsoft.com/office/officeart/2005/8/layout/hierarchy3"/>
    <dgm:cxn modelId="{C471528D-3340-40E8-9F26-EA0F8069880D}" type="presParOf" srcId="{E82EC193-5F2C-43A6-AE2E-DD480007359E}" destId="{5A9E6BD2-35E2-42D5-85AF-5C4839B76CCE}" srcOrd="0" destOrd="0" presId="urn:microsoft.com/office/officeart/2005/8/layout/hierarchy3"/>
    <dgm:cxn modelId="{27CA7FEE-6243-483A-9AF3-64D45B4E66FF}" type="presParOf" srcId="{5A9E6BD2-35E2-42D5-85AF-5C4839B76CCE}" destId="{B8B64ED1-1856-4F1A-A746-BBA4E01C011E}" srcOrd="0" destOrd="0" presId="urn:microsoft.com/office/officeart/2005/8/layout/hierarchy3"/>
    <dgm:cxn modelId="{19C5C8F2-9683-466C-9A9E-184305F45ED8}" type="presParOf" srcId="{5A9E6BD2-35E2-42D5-85AF-5C4839B76CCE}" destId="{54256F9F-BEF5-4693-BCA8-42CEEEE3B424}" srcOrd="1" destOrd="0" presId="urn:microsoft.com/office/officeart/2005/8/layout/hierarchy3"/>
    <dgm:cxn modelId="{BF4EFF5A-C4FB-4594-A66D-436EDF29E6EC}" type="presParOf" srcId="{E82EC193-5F2C-43A6-AE2E-DD480007359E}" destId="{0DA2D382-2B8A-4E7A-8372-A23DE00CC799}" srcOrd="1" destOrd="0" presId="urn:microsoft.com/office/officeart/2005/8/layout/hierarchy3"/>
    <dgm:cxn modelId="{5BDB214B-F467-4779-90C6-05630E677F43}" type="presParOf" srcId="{0DA2D382-2B8A-4E7A-8372-A23DE00CC799}" destId="{67A7FABA-0BA0-4F3F-88A0-33FC912E2FF1}" srcOrd="0" destOrd="0" presId="urn:microsoft.com/office/officeart/2005/8/layout/hierarchy3"/>
    <dgm:cxn modelId="{4709C6F9-8995-4BF0-953D-D7B3848681DA}" type="presParOf" srcId="{0DA2D382-2B8A-4E7A-8372-A23DE00CC799}" destId="{F4E0CA0D-11CB-4BE8-9183-9D427CE7E325}" srcOrd="1" destOrd="0" presId="urn:microsoft.com/office/officeart/2005/8/layout/hierarchy3"/>
    <dgm:cxn modelId="{B1D31A84-2B0F-4307-B5EE-52F1C50FA82E}" type="presParOf" srcId="{0DA2D382-2B8A-4E7A-8372-A23DE00CC799}" destId="{67598C4F-FB10-4EFE-AFD5-3DC90E91EC70}" srcOrd="2" destOrd="0" presId="urn:microsoft.com/office/officeart/2005/8/layout/hierarchy3"/>
    <dgm:cxn modelId="{C9593894-4226-40E5-9A40-753C3FFD6175}" type="presParOf" srcId="{0DA2D382-2B8A-4E7A-8372-A23DE00CC799}" destId="{54FEA440-25B3-4BC2-A9FE-E45C820E28A6}" srcOrd="3" destOrd="0" presId="urn:microsoft.com/office/officeart/2005/8/layout/hierarchy3"/>
    <dgm:cxn modelId="{7B6A297D-8A15-45DD-BDB2-EA824296D663}" type="presParOf" srcId="{0DA2D382-2B8A-4E7A-8372-A23DE00CC799}" destId="{E96E91F2-45C5-4C6F-B83D-68F7E7D0C19C}" srcOrd="4" destOrd="0" presId="urn:microsoft.com/office/officeart/2005/8/layout/hierarchy3"/>
    <dgm:cxn modelId="{C3B50E99-8E8C-490C-BEFB-4651A1202B4C}" type="presParOf" srcId="{0DA2D382-2B8A-4E7A-8372-A23DE00CC799}" destId="{0C464BB0-5E5D-4CA1-8360-926242837361}" srcOrd="5" destOrd="0" presId="urn:microsoft.com/office/officeart/2005/8/layout/hierarchy3"/>
    <dgm:cxn modelId="{AAC3C5F5-25EB-4600-B65F-64B441855A6A}" type="presParOf" srcId="{0DA2D382-2B8A-4E7A-8372-A23DE00CC799}" destId="{2BBE4223-90C8-4A4E-B6BA-1FA034E73AD8}" srcOrd="6" destOrd="0" presId="urn:microsoft.com/office/officeart/2005/8/layout/hierarchy3"/>
    <dgm:cxn modelId="{DA4D8B6C-229D-48F4-996C-98ADDCC6EDAF}" type="presParOf" srcId="{0DA2D382-2B8A-4E7A-8372-A23DE00CC799}" destId="{A25B1DB2-2528-4C7B-85CA-EC7438F20B94}" srcOrd="7" destOrd="0" presId="urn:microsoft.com/office/officeart/2005/8/layout/hierarchy3"/>
    <dgm:cxn modelId="{F1998E7A-8D24-4F0B-A709-B48590B5A71D}" type="presParOf" srcId="{0DA2D382-2B8A-4E7A-8372-A23DE00CC799}" destId="{A7CCF15D-AA94-4EDE-B7B6-72D7B39B81BD}" srcOrd="8" destOrd="0" presId="urn:microsoft.com/office/officeart/2005/8/layout/hierarchy3"/>
    <dgm:cxn modelId="{C668D103-BC97-49B2-989E-C947CFE730C3}" type="presParOf" srcId="{0DA2D382-2B8A-4E7A-8372-A23DE00CC799}" destId="{6E2AFCAB-B483-4C25-A17E-0DADE77026E1}" srcOrd="9" destOrd="0" presId="urn:microsoft.com/office/officeart/2005/8/layout/hierarchy3"/>
    <dgm:cxn modelId="{1FAF55FF-02F6-488D-A70E-43ED6ABF4D7D}" type="presParOf" srcId="{0DA2D382-2B8A-4E7A-8372-A23DE00CC799}" destId="{7B26E554-0C5B-4FC5-A3CB-1D757B910813}" srcOrd="10" destOrd="0" presId="urn:microsoft.com/office/officeart/2005/8/layout/hierarchy3"/>
    <dgm:cxn modelId="{E4F64E33-20C3-4C89-83B9-124FD8926601}" type="presParOf" srcId="{0DA2D382-2B8A-4E7A-8372-A23DE00CC799}" destId="{AB4F148E-D0CE-44CD-AA8D-DBA71E16B7AE}" srcOrd="11" destOrd="0" presId="urn:microsoft.com/office/officeart/2005/8/layout/hierarchy3"/>
    <dgm:cxn modelId="{8868ACBF-120B-4DB9-9572-96C498113B6B}" type="presParOf" srcId="{0F6C525F-0B71-4E07-9460-019A97157898}" destId="{CD96686E-E7E7-4CEE-AD6C-99591A43645D}" srcOrd="3" destOrd="0" presId="urn:microsoft.com/office/officeart/2005/8/layout/hierarchy3"/>
    <dgm:cxn modelId="{51514CF1-D05E-4D17-9FDF-E823B1585A5E}" type="presParOf" srcId="{CD96686E-E7E7-4CEE-AD6C-99591A43645D}" destId="{6BCF3A76-34D4-4983-B9F8-BC2FFD38272B}" srcOrd="0" destOrd="0" presId="urn:microsoft.com/office/officeart/2005/8/layout/hierarchy3"/>
    <dgm:cxn modelId="{89C76AC3-3110-4C5B-A997-7D092E47372E}" type="presParOf" srcId="{6BCF3A76-34D4-4983-B9F8-BC2FFD38272B}" destId="{9B31FD2C-237E-4919-BEF7-EFBE4502D056}" srcOrd="0" destOrd="0" presId="urn:microsoft.com/office/officeart/2005/8/layout/hierarchy3"/>
    <dgm:cxn modelId="{16E2C2A2-3058-4575-A09D-12231AC499AE}" type="presParOf" srcId="{6BCF3A76-34D4-4983-B9F8-BC2FFD38272B}" destId="{EE25C9D2-4625-42ED-BFC1-F876F03EEEF0}" srcOrd="1" destOrd="0" presId="urn:microsoft.com/office/officeart/2005/8/layout/hierarchy3"/>
    <dgm:cxn modelId="{CB18D1A4-E00D-4E7B-A78D-C0C779769F2D}" type="presParOf" srcId="{CD96686E-E7E7-4CEE-AD6C-99591A43645D}" destId="{A2E0112D-CD15-4D98-BAD6-7F9CBA461D81}" srcOrd="1" destOrd="0" presId="urn:microsoft.com/office/officeart/2005/8/layout/hierarchy3"/>
    <dgm:cxn modelId="{9616AB6C-F8C7-45AE-B7FB-2504C735A786}" type="presParOf" srcId="{A2E0112D-CD15-4D98-BAD6-7F9CBA461D81}" destId="{830A4078-DA41-43D3-910E-E92703111504}" srcOrd="0" destOrd="0" presId="urn:microsoft.com/office/officeart/2005/8/layout/hierarchy3"/>
    <dgm:cxn modelId="{C86B00DF-6770-450F-9DDD-F6E7A545D64F}" type="presParOf" srcId="{A2E0112D-CD15-4D98-BAD6-7F9CBA461D81}" destId="{0602F1AD-273D-41FE-9400-0E9ACFDB050E}" srcOrd="1" destOrd="0" presId="urn:microsoft.com/office/officeart/2005/8/layout/hierarchy3"/>
    <dgm:cxn modelId="{66C1A931-8535-4F6D-99EF-26248A347702}" type="presParOf" srcId="{A2E0112D-CD15-4D98-BAD6-7F9CBA461D81}" destId="{A9095F55-5DC0-4122-B5B7-65849DE3087F}" srcOrd="2" destOrd="0" presId="urn:microsoft.com/office/officeart/2005/8/layout/hierarchy3"/>
    <dgm:cxn modelId="{E6D3E39A-0A6F-4B7D-B79B-992BCC49CDC7}" type="presParOf" srcId="{A2E0112D-CD15-4D98-BAD6-7F9CBA461D81}" destId="{8DEFAB2B-8225-4C0A-ABF0-B99C91493608}" srcOrd="3" destOrd="0" presId="urn:microsoft.com/office/officeart/2005/8/layout/hierarchy3"/>
    <dgm:cxn modelId="{5F858FF1-26FD-4905-B1E3-5DE68143DA45}" type="presParOf" srcId="{A2E0112D-CD15-4D98-BAD6-7F9CBA461D81}" destId="{EB6EBD5A-C704-45D5-BFDC-89AF46D361D4}" srcOrd="4" destOrd="0" presId="urn:microsoft.com/office/officeart/2005/8/layout/hierarchy3"/>
    <dgm:cxn modelId="{AC069E08-520E-478F-81EE-91A142BA2F7A}" type="presParOf" srcId="{A2E0112D-CD15-4D98-BAD6-7F9CBA461D81}" destId="{09D4ABF1-C5EC-4A00-A5B0-0F080255E5E8}" srcOrd="5" destOrd="0" presId="urn:microsoft.com/office/officeart/2005/8/layout/hierarchy3"/>
    <dgm:cxn modelId="{D116694D-6C13-43E2-8CEE-F8EA1B0B613A}" type="presParOf" srcId="{0F6C525F-0B71-4E07-9460-019A97157898}" destId="{0997DA5A-57ED-4041-A483-1FB7A32DAC2F}" srcOrd="4" destOrd="0" presId="urn:microsoft.com/office/officeart/2005/8/layout/hierarchy3"/>
    <dgm:cxn modelId="{B2A04D5D-B425-40D2-9E61-B913E1D7E985}" type="presParOf" srcId="{0997DA5A-57ED-4041-A483-1FB7A32DAC2F}" destId="{60558043-9E35-452B-AF35-CFB3EADCF74C}" srcOrd="0" destOrd="0" presId="urn:microsoft.com/office/officeart/2005/8/layout/hierarchy3"/>
    <dgm:cxn modelId="{EB423400-A644-441A-9EF3-A81B49C0D1E9}" type="presParOf" srcId="{60558043-9E35-452B-AF35-CFB3EADCF74C}" destId="{CAECF833-8CD8-42AC-AA34-29F949A5234C}" srcOrd="0" destOrd="0" presId="urn:microsoft.com/office/officeart/2005/8/layout/hierarchy3"/>
    <dgm:cxn modelId="{D4E8303C-39BD-494B-9E8E-8007E9D95376}" type="presParOf" srcId="{60558043-9E35-452B-AF35-CFB3EADCF74C}" destId="{4ECAA301-BFDE-473E-814C-E02156CB5D8C}" srcOrd="1" destOrd="0" presId="urn:microsoft.com/office/officeart/2005/8/layout/hierarchy3"/>
    <dgm:cxn modelId="{2D475CD9-758C-4145-B40C-C0F4CFB46E3C}" type="presParOf" srcId="{0997DA5A-57ED-4041-A483-1FB7A32DAC2F}" destId="{9C693160-2B96-4189-9419-EADCFCF1B044}" srcOrd="1" destOrd="0" presId="urn:microsoft.com/office/officeart/2005/8/layout/hierarchy3"/>
    <dgm:cxn modelId="{3F457B5E-96B9-4258-8138-283749F60AB0}" type="presParOf" srcId="{9C693160-2B96-4189-9419-EADCFCF1B044}" destId="{198C37DB-2DFD-4271-8969-BA9355D960CF}" srcOrd="0" destOrd="0" presId="urn:microsoft.com/office/officeart/2005/8/layout/hierarchy3"/>
    <dgm:cxn modelId="{EC7E5179-5796-451B-AB1F-3F038EEEB705}" type="presParOf" srcId="{9C693160-2B96-4189-9419-EADCFCF1B044}" destId="{2D98AD89-16F2-487B-9E1D-A4B79153D1E5}" srcOrd="1" destOrd="0" presId="urn:microsoft.com/office/officeart/2005/8/layout/hierarchy3"/>
    <dgm:cxn modelId="{01E57C42-CD18-4023-899F-0DEEAA535B25}" type="presParOf" srcId="{9C693160-2B96-4189-9419-EADCFCF1B044}" destId="{34B797F7-A3CF-4374-AE27-BFC15339FE8C}" srcOrd="2" destOrd="0" presId="urn:microsoft.com/office/officeart/2005/8/layout/hierarchy3"/>
    <dgm:cxn modelId="{E6F8BC8A-8D47-499A-92A2-D24E29DD74A7}" type="presParOf" srcId="{9C693160-2B96-4189-9419-EADCFCF1B044}" destId="{054268E3-D8EF-4BA9-8213-7E79E0ABD468}"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7A06F6F-5EB3-4222-B1A0-D0FD5CFAD428}" type="doc">
      <dgm:prSet loTypeId="urn:microsoft.com/office/officeart/2005/8/layout/hierarchy3" loCatId="list" qsTypeId="urn:microsoft.com/office/officeart/2005/8/quickstyle/simple1" qsCatId="simple" csTypeId="urn:microsoft.com/office/officeart/2005/8/colors/accent3_1" csCatId="accent3" phldr="1"/>
      <dgm:spPr/>
      <dgm:t>
        <a:bodyPr/>
        <a:lstStyle/>
        <a:p>
          <a:endParaRPr lang="en-AU"/>
        </a:p>
      </dgm:t>
    </dgm:pt>
    <dgm:pt modelId="{E41ACC00-7576-4EF9-A0D8-64F7F623443B}">
      <dgm:prSet phldrT="[Text]" custT="1"/>
      <dgm:spPr/>
      <dgm:t>
        <a:bodyPr/>
        <a:lstStyle/>
        <a:p>
          <a:pPr rtl="1"/>
          <a:r>
            <a:rPr lang="ar-SA" sz="900" b="1" dirty="0">
              <a:effectLst/>
              <a:latin typeface="Calibri" panose="020F0502020204030204" pitchFamily="34" charset="0"/>
              <a:cs typeface="Calibri" panose="020F0502020204030204" pitchFamily="34" charset="0"/>
            </a:rPr>
            <a:t>المساهمة في اقتصاد دائري من خلال إدارة النفايات واستعادة الموارد</a:t>
          </a:r>
          <a:r>
            <a:rPr lang="en-AU" sz="900" b="1" dirty="0">
              <a:effectLst/>
              <a:latin typeface="Calibri" panose="020F0502020204030204" pitchFamily="34" charset="0"/>
              <a:cs typeface="Calibri" panose="020F0502020204030204" pitchFamily="34" charset="0"/>
            </a:rPr>
            <a:t> </a:t>
          </a:r>
          <a:endParaRPr lang="en-AU" sz="900" b="1" dirty="0">
            <a:latin typeface="Calibri" panose="020F0502020204030204" pitchFamily="34" charset="0"/>
            <a:cs typeface="Calibri" panose="020F0502020204030204" pitchFamily="34" charset="0"/>
          </a:endParaRPr>
        </a:p>
      </dgm:t>
    </dgm:pt>
    <dgm:pt modelId="{0AFEA1FE-275E-45D4-B83E-43EE62B5C7C2}" type="parTrans" cxnId="{6B7BA862-34A1-412A-ADFF-5120EE8D91EC}">
      <dgm:prSet/>
      <dgm:spPr/>
      <dgm:t>
        <a:bodyPr/>
        <a:lstStyle/>
        <a:p>
          <a:endParaRPr lang="en-AU"/>
        </a:p>
      </dgm:t>
    </dgm:pt>
    <dgm:pt modelId="{B407FC53-EFD7-4542-A868-ECCBF42E987B}" type="sibTrans" cxnId="{6B7BA862-34A1-412A-ADFF-5120EE8D91EC}">
      <dgm:prSet/>
      <dgm:spPr/>
      <dgm:t>
        <a:bodyPr/>
        <a:lstStyle/>
        <a:p>
          <a:endParaRPr lang="en-AU"/>
        </a:p>
      </dgm:t>
    </dgm:pt>
    <dgm:pt modelId="{63D0A4F4-D799-410A-9A5A-BEF688197652}">
      <dgm:prSet phldrT="[Text]" custT="1"/>
      <dgm:spPr/>
      <dgm:t>
        <a:bodyPr/>
        <a:lstStyle/>
        <a:p>
          <a:pPr algn="r" rtl="1">
            <a:buFont typeface="Arial" panose="020B0604020202020204" pitchFamily="34" charset="0"/>
            <a:buChar char="•"/>
          </a:pPr>
          <a:r>
            <a:rPr lang="ar-SA" sz="800" dirty="0">
              <a:effectLst/>
              <a:latin typeface="Calibri" panose="020F0502020204030204" pitchFamily="34" charset="0"/>
              <a:cs typeface="Calibri" panose="020F0502020204030204" pitchFamily="34" charset="0"/>
            </a:rPr>
            <a:t>1.1 زيادة جودة المواد المُرسلة إلى مرافق إعادة التدوير للمعالجة.</a:t>
          </a:r>
          <a:endParaRPr lang="en-AU" sz="800" dirty="0">
            <a:latin typeface="Calibri" panose="020F0502020204030204" pitchFamily="34" charset="0"/>
            <a:cs typeface="Calibri" panose="020F0502020204030204" pitchFamily="34" charset="0"/>
          </a:endParaRPr>
        </a:p>
      </dgm:t>
    </dgm:pt>
    <dgm:pt modelId="{3A2F312E-6B79-4558-8940-38DCB77E554C}" type="parTrans" cxnId="{5BBB13E4-8BF3-41CC-B9E4-26CF2AC517F3}">
      <dgm:prSet/>
      <dgm:spPr/>
      <dgm:t>
        <a:bodyPr/>
        <a:lstStyle/>
        <a:p>
          <a:endParaRPr lang="en-AU">
            <a:latin typeface="Calibri" panose="020F0502020204030204" pitchFamily="34" charset="0"/>
            <a:cs typeface="Calibri" panose="020F0502020204030204" pitchFamily="34" charset="0"/>
          </a:endParaRPr>
        </a:p>
      </dgm:t>
    </dgm:pt>
    <dgm:pt modelId="{F649A701-6389-4DE0-AA49-BC3CC74EFFED}" type="sibTrans" cxnId="{5BBB13E4-8BF3-41CC-B9E4-26CF2AC517F3}">
      <dgm:prSet/>
      <dgm:spPr/>
      <dgm:t>
        <a:bodyPr/>
        <a:lstStyle/>
        <a:p>
          <a:endParaRPr lang="en-AU"/>
        </a:p>
      </dgm:t>
    </dgm:pt>
    <dgm:pt modelId="{2146C56D-B601-4D01-8241-A7ADADE31A1C}">
      <dgm:prSet phldrT="[Text]" custT="1"/>
      <dgm:spPr/>
      <dgm:t>
        <a:bodyPr/>
        <a:lstStyle/>
        <a:p>
          <a:pPr rtl="1"/>
          <a:r>
            <a:rPr lang="ar-SA" sz="900" b="1" dirty="0">
              <a:effectLst/>
              <a:latin typeface="Calibri" panose="020F0502020204030204" pitchFamily="34" charset="0"/>
              <a:cs typeface="Calibri" panose="020F0502020204030204" pitchFamily="34" charset="0"/>
            </a:rPr>
            <a:t>الحفاظ على وتحسين واستعادة البيئة الطبيعية</a:t>
          </a:r>
          <a:endParaRPr lang="en-AU" sz="900" b="1" dirty="0">
            <a:latin typeface="Calibri" panose="020F0502020204030204" pitchFamily="34" charset="0"/>
            <a:cs typeface="Calibri" panose="020F0502020204030204" pitchFamily="34" charset="0"/>
          </a:endParaRPr>
        </a:p>
      </dgm:t>
    </dgm:pt>
    <dgm:pt modelId="{3F31F558-C1C6-457E-A5C1-180D6A1C2127}" type="parTrans" cxnId="{3676365A-892B-4EEB-9CEC-1C4515EA8D28}">
      <dgm:prSet/>
      <dgm:spPr/>
      <dgm:t>
        <a:bodyPr/>
        <a:lstStyle/>
        <a:p>
          <a:endParaRPr lang="en-AU"/>
        </a:p>
      </dgm:t>
    </dgm:pt>
    <dgm:pt modelId="{FAA69CBA-E175-4A9D-BB2C-C537201B7006}" type="sibTrans" cxnId="{3676365A-892B-4EEB-9CEC-1C4515EA8D28}">
      <dgm:prSet/>
      <dgm:spPr/>
      <dgm:t>
        <a:bodyPr/>
        <a:lstStyle/>
        <a:p>
          <a:endParaRPr lang="en-AU"/>
        </a:p>
      </dgm:t>
    </dgm:pt>
    <dgm:pt modelId="{7B42BAF5-D05D-4F75-AC6C-34F1B55324C8}">
      <dgm:prSet phldrT="[Text]" custT="1"/>
      <dgm:spPr/>
      <dgm:t>
        <a:bodyPr/>
        <a:lstStyle/>
        <a:p>
          <a:pPr algn="r" rtl="1"/>
          <a:r>
            <a:rPr lang="ar-SA" sz="800" dirty="0">
              <a:effectLst/>
              <a:latin typeface="Calibri" panose="020F0502020204030204" pitchFamily="34" charset="0"/>
              <a:cs typeface="Calibri" panose="020F0502020204030204" pitchFamily="34" charset="0"/>
            </a:rPr>
            <a:t>2.1 تحديد القيّم البيئية للبيئة الطبيعية ﻟ </a:t>
          </a:r>
          <a:r>
            <a:rPr lang="en-AU" sz="800" dirty="0">
              <a:effectLst/>
              <a:latin typeface="Calibri" panose="020F0502020204030204" pitchFamily="34" charset="0"/>
              <a:cs typeface="Calibri" panose="020F0502020204030204" pitchFamily="34" charset="0"/>
            </a:rPr>
            <a:t>Casey</a:t>
          </a:r>
          <a:r>
            <a:rPr lang="ar-SA" sz="800" dirty="0">
              <a:effectLst/>
              <a:latin typeface="Calibri" panose="020F0502020204030204" pitchFamily="34" charset="0"/>
              <a:cs typeface="Calibri" panose="020F0502020204030204" pitchFamily="34" charset="0"/>
            </a:rPr>
            <a:t> والحفاظ عليها وتعزيزها واستعادتها، وخاصة مواطن النباتات والحيوانات المحلية.</a:t>
          </a:r>
          <a:endParaRPr lang="en-AU" sz="800" dirty="0">
            <a:latin typeface="Calibri" panose="020F0502020204030204" pitchFamily="34" charset="0"/>
            <a:cs typeface="Calibri" panose="020F0502020204030204" pitchFamily="34" charset="0"/>
          </a:endParaRPr>
        </a:p>
      </dgm:t>
    </dgm:pt>
    <dgm:pt modelId="{937B06ED-BF82-4B49-83A5-F788AAA5B4B5}" type="parTrans" cxnId="{64363386-C342-4755-98C0-0D43D710AF73}">
      <dgm:prSet/>
      <dgm:spPr/>
      <dgm:t>
        <a:bodyPr/>
        <a:lstStyle/>
        <a:p>
          <a:endParaRPr lang="en-AU">
            <a:latin typeface="Calibri" panose="020F0502020204030204" pitchFamily="34" charset="0"/>
            <a:cs typeface="Calibri" panose="020F0502020204030204" pitchFamily="34" charset="0"/>
          </a:endParaRPr>
        </a:p>
      </dgm:t>
    </dgm:pt>
    <dgm:pt modelId="{82D90591-74B3-47B0-8788-46378C5060C0}" type="sibTrans" cxnId="{64363386-C342-4755-98C0-0D43D710AF73}">
      <dgm:prSet/>
      <dgm:spPr/>
      <dgm:t>
        <a:bodyPr/>
        <a:lstStyle/>
        <a:p>
          <a:endParaRPr lang="en-AU"/>
        </a:p>
      </dgm:t>
    </dgm:pt>
    <dgm:pt modelId="{61D5CBAD-99A2-4277-B932-4D8AE3AB68FF}">
      <dgm:prSet phldrT="[Text]" custT="1"/>
      <dgm:spPr/>
      <dgm:t>
        <a:bodyPr/>
        <a:lstStyle/>
        <a:p>
          <a:pPr algn="r" rtl="1"/>
          <a:r>
            <a:rPr lang="ar-SA" sz="700" dirty="0">
              <a:effectLst/>
              <a:latin typeface="Calibri" panose="020F0502020204030204" pitchFamily="34" charset="0"/>
              <a:cs typeface="Calibri" panose="020F0502020204030204" pitchFamily="34" charset="0"/>
            </a:rPr>
            <a:t>1.2 تسهيل إنشاء منشأة متقدمة لمعالجة النفايات في جنوب شرق ملبورن.</a:t>
          </a:r>
          <a:endParaRPr lang="en-AU" sz="700" dirty="0">
            <a:latin typeface="Calibri" panose="020F0502020204030204" pitchFamily="34" charset="0"/>
            <a:cs typeface="Calibri" panose="020F0502020204030204" pitchFamily="34" charset="0"/>
          </a:endParaRPr>
        </a:p>
      </dgm:t>
    </dgm:pt>
    <dgm:pt modelId="{76B19F45-1F54-4E8F-B438-02617CB12C35}" type="parTrans" cxnId="{D910B6FA-D4C0-4BCF-B764-D41B4F6AB4EC}">
      <dgm:prSet/>
      <dgm:spPr/>
      <dgm:t>
        <a:bodyPr/>
        <a:lstStyle/>
        <a:p>
          <a:endParaRPr lang="en-AU">
            <a:latin typeface="Calibri" panose="020F0502020204030204" pitchFamily="34" charset="0"/>
            <a:cs typeface="Calibri" panose="020F0502020204030204" pitchFamily="34" charset="0"/>
          </a:endParaRPr>
        </a:p>
      </dgm:t>
    </dgm:pt>
    <dgm:pt modelId="{02B8D434-D70B-44F5-A282-9EC5AD30F5AA}" type="sibTrans" cxnId="{D910B6FA-D4C0-4BCF-B764-D41B4F6AB4EC}">
      <dgm:prSet/>
      <dgm:spPr/>
      <dgm:t>
        <a:bodyPr/>
        <a:lstStyle/>
        <a:p>
          <a:endParaRPr lang="en-AU"/>
        </a:p>
      </dgm:t>
    </dgm:pt>
    <dgm:pt modelId="{CA09636C-7F22-41BE-9E59-62C63BF41D32}">
      <dgm:prSet phldrT="[Text]" custT="1"/>
      <dgm:spPr/>
      <dgm:t>
        <a:bodyPr/>
        <a:lstStyle/>
        <a:p>
          <a:pPr algn="r" rtl="1"/>
          <a:r>
            <a:rPr lang="ar-SA" sz="800" dirty="0">
              <a:effectLst/>
              <a:latin typeface="Calibri" panose="020F0502020204030204" pitchFamily="34" charset="0"/>
              <a:cs typeface="Calibri" panose="020F0502020204030204" pitchFamily="34" charset="0"/>
            </a:rPr>
            <a:t>1.3 تسهيل طرح برنامج </a:t>
          </a:r>
          <a:r>
            <a:rPr lang="en-AU" sz="800" dirty="0">
              <a:effectLst/>
              <a:latin typeface="Calibri" panose="020F0502020204030204" pitchFamily="34" charset="0"/>
              <a:cs typeface="Calibri" panose="020F0502020204030204" pitchFamily="34" charset="0"/>
            </a:rPr>
            <a:t>Recycling Victoria’s Kerbside Reform </a:t>
          </a:r>
          <a:r>
            <a:rPr lang="ar-SA" sz="800" dirty="0">
              <a:effectLst/>
              <a:latin typeface="Calibri" panose="020F0502020204030204" pitchFamily="34" charset="0"/>
              <a:cs typeface="Calibri" panose="020F0502020204030204" pitchFamily="34" charset="0"/>
            </a:rPr>
            <a:t>.</a:t>
          </a:r>
          <a:endParaRPr lang="en-AU" sz="800" dirty="0">
            <a:latin typeface="Calibri" panose="020F0502020204030204" pitchFamily="34" charset="0"/>
            <a:cs typeface="Calibri" panose="020F0502020204030204" pitchFamily="34" charset="0"/>
          </a:endParaRPr>
        </a:p>
      </dgm:t>
    </dgm:pt>
    <dgm:pt modelId="{75DAE9C5-BBE1-4FD3-ADEB-59714C923FEB}" type="parTrans" cxnId="{8F8FA0E9-9633-4575-9F47-5AD4DD2D6265}">
      <dgm:prSet/>
      <dgm:spPr/>
      <dgm:t>
        <a:bodyPr/>
        <a:lstStyle/>
        <a:p>
          <a:endParaRPr lang="en-AU">
            <a:latin typeface="Calibri" panose="020F0502020204030204" pitchFamily="34" charset="0"/>
            <a:cs typeface="Calibri" panose="020F0502020204030204" pitchFamily="34" charset="0"/>
          </a:endParaRPr>
        </a:p>
      </dgm:t>
    </dgm:pt>
    <dgm:pt modelId="{6A81F027-0892-4853-8313-66BA5324129F}" type="sibTrans" cxnId="{8F8FA0E9-9633-4575-9F47-5AD4DD2D6265}">
      <dgm:prSet/>
      <dgm:spPr/>
      <dgm:t>
        <a:bodyPr/>
        <a:lstStyle/>
        <a:p>
          <a:endParaRPr lang="en-AU"/>
        </a:p>
      </dgm:t>
    </dgm:pt>
    <dgm:pt modelId="{CF4F6BD8-3C59-4A18-A737-747AC34890D2}">
      <dgm:prSet phldrT="[Text]" custT="1"/>
      <dgm:spPr/>
      <dgm:t>
        <a:bodyPr/>
        <a:lstStyle/>
        <a:p>
          <a:pPr algn="r" rtl="1"/>
          <a:r>
            <a:rPr lang="ar-SA" sz="800" dirty="0">
              <a:effectLst/>
              <a:latin typeface="Calibri" panose="020F0502020204030204" pitchFamily="34" charset="0"/>
              <a:cs typeface="Calibri" panose="020F0502020204030204" pitchFamily="34" charset="0"/>
            </a:rPr>
            <a:t>2.2 زيادة غطاء المظلة للمساهمة في تحقيق مكاسب صافية في </a:t>
          </a:r>
          <a:r>
            <a:rPr lang="en-US" sz="800" dirty="0">
              <a:effectLst/>
              <a:latin typeface="Calibri" panose="020F0502020204030204" pitchFamily="34" charset="0"/>
              <a:cs typeface="Calibri" panose="020F0502020204030204" pitchFamily="34" charset="0"/>
            </a:rPr>
            <a:t>Casey</a:t>
          </a:r>
          <a:r>
            <a:rPr lang="ar-SA" sz="800" dirty="0">
              <a:effectLst/>
              <a:latin typeface="Calibri" panose="020F0502020204030204" pitchFamily="34" charset="0"/>
              <a:cs typeface="Calibri" panose="020F0502020204030204" pitchFamily="34" charset="0"/>
            </a:rPr>
            <a:t>. </a:t>
          </a:r>
          <a:endParaRPr lang="en-AU" sz="800" dirty="0">
            <a:latin typeface="Calibri" panose="020F0502020204030204" pitchFamily="34" charset="0"/>
            <a:cs typeface="Calibri" panose="020F0502020204030204" pitchFamily="34" charset="0"/>
          </a:endParaRPr>
        </a:p>
      </dgm:t>
    </dgm:pt>
    <dgm:pt modelId="{BB40EC09-1031-4EB6-AEE9-8BC3EB8F47FA}" type="parTrans" cxnId="{108A2C9A-76DE-4818-8D67-FFC9402290E1}">
      <dgm:prSet/>
      <dgm:spPr/>
      <dgm:t>
        <a:bodyPr/>
        <a:lstStyle/>
        <a:p>
          <a:endParaRPr lang="en-AU">
            <a:latin typeface="Calibri" panose="020F0502020204030204" pitchFamily="34" charset="0"/>
            <a:cs typeface="Calibri" panose="020F0502020204030204" pitchFamily="34" charset="0"/>
          </a:endParaRPr>
        </a:p>
      </dgm:t>
    </dgm:pt>
    <dgm:pt modelId="{534CCE01-4198-4EC6-B9A9-15DF7E32C501}" type="sibTrans" cxnId="{108A2C9A-76DE-4818-8D67-FFC9402290E1}">
      <dgm:prSet/>
      <dgm:spPr/>
      <dgm:t>
        <a:bodyPr/>
        <a:lstStyle/>
        <a:p>
          <a:endParaRPr lang="en-AU"/>
        </a:p>
      </dgm:t>
    </dgm:pt>
    <dgm:pt modelId="{4DBB9683-C536-4F03-B900-E8CEA53DF7BC}">
      <dgm:prSet phldrT="[Text]" custT="1"/>
      <dgm:spPr/>
      <dgm:t>
        <a:bodyPr/>
        <a:lstStyle/>
        <a:p>
          <a:pPr algn="r" rtl="1"/>
          <a:r>
            <a:rPr lang="ar-SA" sz="800" dirty="0">
              <a:effectLst/>
              <a:latin typeface="Calibri" panose="020F0502020204030204" pitchFamily="34" charset="0"/>
              <a:cs typeface="Calibri" panose="020F0502020204030204" pitchFamily="34" charset="0"/>
            </a:rPr>
            <a:t>2.3 تمكين المجتمع من المشاركة في مبادرات الحفاظ على التنوع البيولوجي واستعادته.</a:t>
          </a:r>
          <a:endParaRPr lang="en-AU" sz="800" dirty="0">
            <a:latin typeface="Calibri" panose="020F0502020204030204" pitchFamily="34" charset="0"/>
            <a:cs typeface="Calibri" panose="020F0502020204030204" pitchFamily="34" charset="0"/>
          </a:endParaRPr>
        </a:p>
      </dgm:t>
    </dgm:pt>
    <dgm:pt modelId="{B22C7F41-5CE2-4CB0-BE3D-87B01C2FBD2E}" type="parTrans" cxnId="{0C8938C9-986F-4DEC-A952-7EBF9CBA6371}">
      <dgm:prSet/>
      <dgm:spPr/>
      <dgm:t>
        <a:bodyPr/>
        <a:lstStyle/>
        <a:p>
          <a:endParaRPr lang="en-AU">
            <a:latin typeface="Calibri" panose="020F0502020204030204" pitchFamily="34" charset="0"/>
            <a:cs typeface="Calibri" panose="020F0502020204030204" pitchFamily="34" charset="0"/>
          </a:endParaRPr>
        </a:p>
      </dgm:t>
    </dgm:pt>
    <dgm:pt modelId="{99C08C22-B8FE-4434-A1CA-5669139C823D}" type="sibTrans" cxnId="{0C8938C9-986F-4DEC-A952-7EBF9CBA6371}">
      <dgm:prSet/>
      <dgm:spPr/>
      <dgm:t>
        <a:bodyPr/>
        <a:lstStyle/>
        <a:p>
          <a:endParaRPr lang="en-AU"/>
        </a:p>
      </dgm:t>
    </dgm:pt>
    <dgm:pt modelId="{C2095B14-7FD3-4636-B2F4-77B4747B10E8}">
      <dgm:prSet phldrT="[Text]" custT="1"/>
      <dgm:spPr/>
      <dgm:t>
        <a:bodyPr/>
        <a:lstStyle/>
        <a:p>
          <a:pPr rtl="1"/>
          <a:r>
            <a:rPr lang="ar-SA" sz="900" b="1" dirty="0">
              <a:effectLst/>
              <a:latin typeface="Calibri" panose="020F0502020204030204" pitchFamily="34" charset="0"/>
              <a:cs typeface="Calibri" panose="020F0502020204030204" pitchFamily="34" charset="0"/>
            </a:rPr>
            <a:t>اصبحوا مدينة جاهزة للمناخ من خلال التخفيف والتكيّف</a:t>
          </a:r>
          <a:endParaRPr lang="en-AU" sz="900" b="1" dirty="0">
            <a:latin typeface="Calibri" panose="020F0502020204030204" pitchFamily="34" charset="0"/>
            <a:cs typeface="Calibri" panose="020F0502020204030204" pitchFamily="34" charset="0"/>
          </a:endParaRPr>
        </a:p>
      </dgm:t>
    </dgm:pt>
    <dgm:pt modelId="{250BB5DE-2A96-4457-AD1F-4DE532780DAB}" type="parTrans" cxnId="{F3575477-65A2-441C-A8FE-BD95FD6F38B5}">
      <dgm:prSet/>
      <dgm:spPr/>
      <dgm:t>
        <a:bodyPr/>
        <a:lstStyle/>
        <a:p>
          <a:endParaRPr lang="en-AU"/>
        </a:p>
      </dgm:t>
    </dgm:pt>
    <dgm:pt modelId="{9D87D807-BD37-460A-83A8-B41D81D82155}" type="sibTrans" cxnId="{F3575477-65A2-441C-A8FE-BD95FD6F38B5}">
      <dgm:prSet/>
      <dgm:spPr/>
      <dgm:t>
        <a:bodyPr/>
        <a:lstStyle/>
        <a:p>
          <a:endParaRPr lang="en-AU"/>
        </a:p>
      </dgm:t>
    </dgm:pt>
    <dgm:pt modelId="{C13F083C-A95B-41AA-85E2-578D3CFC3332}">
      <dgm:prSet phldrT="[Text]" custT="1"/>
      <dgm:spPr/>
      <dgm:t>
        <a:bodyPr anchor="t" anchorCtr="0"/>
        <a:lstStyle/>
        <a:p>
          <a:pPr marL="87313" indent="0" algn="r" rtl="1"/>
          <a:r>
            <a:rPr lang="ar-SA" sz="800" dirty="0">
              <a:latin typeface="Calibri" panose="020F0502020204030204" pitchFamily="34" charset="0"/>
              <a:cs typeface="Calibri" panose="020F0502020204030204" pitchFamily="34" charset="0"/>
            </a:rPr>
            <a:t>3.1 تحسين كفاءة الطاقة وزيادة استخدام مصادر الطاقة المتجددة للتخفيف من تغيّر المناخ.</a:t>
          </a:r>
          <a:endParaRPr lang="en-AU" sz="800" dirty="0">
            <a:latin typeface="Calibri" panose="020F0502020204030204" pitchFamily="34" charset="0"/>
            <a:cs typeface="Calibri" panose="020F0502020204030204" pitchFamily="34" charset="0"/>
          </a:endParaRPr>
        </a:p>
      </dgm:t>
    </dgm:pt>
    <dgm:pt modelId="{C51A790A-12F6-493D-AB51-E85E2613A3BE}" type="parTrans" cxnId="{57BDA3F8-C60A-462F-8B0F-F0A79A461CE1}">
      <dgm:prSet/>
      <dgm:spPr/>
      <dgm:t>
        <a:bodyPr/>
        <a:lstStyle/>
        <a:p>
          <a:endParaRPr lang="en-AU">
            <a:latin typeface="Calibri" panose="020F0502020204030204" pitchFamily="34" charset="0"/>
            <a:cs typeface="Calibri" panose="020F0502020204030204" pitchFamily="34" charset="0"/>
          </a:endParaRPr>
        </a:p>
      </dgm:t>
    </dgm:pt>
    <dgm:pt modelId="{751EF73B-3174-47B9-9F46-4FBD33BD4278}" type="sibTrans" cxnId="{57BDA3F8-C60A-462F-8B0F-F0A79A461CE1}">
      <dgm:prSet/>
      <dgm:spPr/>
      <dgm:t>
        <a:bodyPr/>
        <a:lstStyle/>
        <a:p>
          <a:endParaRPr lang="en-AU"/>
        </a:p>
      </dgm:t>
    </dgm:pt>
    <dgm:pt modelId="{29E8233D-FDF3-44F2-998A-DF72FBCA9E7F}">
      <dgm:prSet phldrT="[Text]" custT="1"/>
      <dgm:spPr/>
      <dgm:t>
        <a:bodyPr lIns="0" tIns="0" rIns="0" bIns="0" anchor="ctr" anchorCtr="0"/>
        <a:lstStyle/>
        <a:p>
          <a:pPr marL="87313" indent="0" algn="r" rtl="1"/>
          <a:r>
            <a:rPr lang="ar-SA" sz="800" dirty="0">
              <a:latin typeface="Calibri" panose="020F0502020204030204" pitchFamily="34" charset="0"/>
              <a:cs typeface="Calibri" panose="020F0502020204030204" pitchFamily="34" charset="0"/>
            </a:rPr>
            <a:t>3.2 إشراك المجتمع وتأييده وتمكينه لتقليل انبعاثات الكربون واستهلاك الطاقة.</a:t>
          </a:r>
          <a:endParaRPr lang="en-AU" sz="800" dirty="0">
            <a:latin typeface="Calibri" panose="020F0502020204030204" pitchFamily="34" charset="0"/>
            <a:cs typeface="Calibri" panose="020F0502020204030204" pitchFamily="34" charset="0"/>
          </a:endParaRPr>
        </a:p>
      </dgm:t>
    </dgm:pt>
    <dgm:pt modelId="{2BBD62AB-2FAC-4E5E-B691-165FBAE6E632}" type="parTrans" cxnId="{16A1F619-FAFB-42A6-89FB-1D1BFE8E1842}">
      <dgm:prSet/>
      <dgm:spPr/>
      <dgm:t>
        <a:bodyPr/>
        <a:lstStyle/>
        <a:p>
          <a:endParaRPr lang="en-AU">
            <a:latin typeface="Calibri" panose="020F0502020204030204" pitchFamily="34" charset="0"/>
            <a:cs typeface="Calibri" panose="020F0502020204030204" pitchFamily="34" charset="0"/>
          </a:endParaRPr>
        </a:p>
      </dgm:t>
    </dgm:pt>
    <dgm:pt modelId="{03F3D159-823C-4A90-94B5-AF855F6606E0}" type="sibTrans" cxnId="{16A1F619-FAFB-42A6-89FB-1D1BFE8E1842}">
      <dgm:prSet/>
      <dgm:spPr/>
      <dgm:t>
        <a:bodyPr/>
        <a:lstStyle/>
        <a:p>
          <a:endParaRPr lang="en-AU"/>
        </a:p>
      </dgm:t>
    </dgm:pt>
    <dgm:pt modelId="{6545FFC8-D6ED-4745-804E-71C09432635D}">
      <dgm:prSet phldrT="[Text]" custT="1"/>
      <dgm:spPr/>
      <dgm:t>
        <a:bodyPr lIns="0" tIns="0" rIns="0" bIns="0" anchor="ctr" anchorCtr="0"/>
        <a:lstStyle/>
        <a:p>
          <a:pPr marL="87313" indent="0" algn="r" rtl="1"/>
          <a:r>
            <a:rPr lang="ar-SA" sz="800" dirty="0">
              <a:latin typeface="Calibri" panose="020F0502020204030204" pitchFamily="34" charset="0"/>
              <a:cs typeface="Calibri" panose="020F0502020204030204" pitchFamily="34" charset="0"/>
            </a:rPr>
            <a:t>3.3 إنشاء بلدية متكيّفة ومرنة تستجيب للمناخ المتغيّر.</a:t>
          </a:r>
          <a:endParaRPr lang="en-AU" sz="800" dirty="0">
            <a:latin typeface="Calibri" panose="020F0502020204030204" pitchFamily="34" charset="0"/>
            <a:cs typeface="Calibri" panose="020F0502020204030204" pitchFamily="34" charset="0"/>
          </a:endParaRPr>
        </a:p>
      </dgm:t>
    </dgm:pt>
    <dgm:pt modelId="{08C159A9-7F95-4CD6-BBD3-7653611DF637}" type="parTrans" cxnId="{96678B1E-F6B2-468B-A1D3-EDEF57B20219}">
      <dgm:prSet/>
      <dgm:spPr/>
      <dgm:t>
        <a:bodyPr/>
        <a:lstStyle/>
        <a:p>
          <a:endParaRPr lang="en-AU">
            <a:latin typeface="Calibri" panose="020F0502020204030204" pitchFamily="34" charset="0"/>
            <a:cs typeface="Calibri" panose="020F0502020204030204" pitchFamily="34" charset="0"/>
          </a:endParaRPr>
        </a:p>
      </dgm:t>
    </dgm:pt>
    <dgm:pt modelId="{A205AD64-E20D-4171-8C22-BDEC9E6AE572}" type="sibTrans" cxnId="{96678B1E-F6B2-468B-A1D3-EDEF57B20219}">
      <dgm:prSet/>
      <dgm:spPr/>
      <dgm:t>
        <a:bodyPr/>
        <a:lstStyle/>
        <a:p>
          <a:endParaRPr lang="en-AU"/>
        </a:p>
      </dgm:t>
    </dgm:pt>
    <dgm:pt modelId="{66082CBE-E392-459D-8EE3-2DB7A4857508}">
      <dgm:prSet phldrT="[Text]" custT="1"/>
      <dgm:spPr/>
      <dgm:t>
        <a:bodyPr/>
        <a:lstStyle/>
        <a:p>
          <a:pPr rtl="1"/>
          <a:r>
            <a:rPr lang="ar-SA" sz="900" b="1" dirty="0">
              <a:effectLst/>
              <a:latin typeface="Calibri" panose="020F0502020204030204" pitchFamily="34" charset="0"/>
              <a:cs typeface="Calibri" panose="020F0502020204030204" pitchFamily="34" charset="0"/>
            </a:rPr>
            <a:t>إنشاء مدينة ذات كفاءة في استخدام المياه</a:t>
          </a:r>
          <a:endParaRPr lang="en-AU" sz="900" b="1" dirty="0">
            <a:latin typeface="Calibri" panose="020F0502020204030204" pitchFamily="34" charset="0"/>
            <a:cs typeface="Calibri" panose="020F0502020204030204" pitchFamily="34" charset="0"/>
          </a:endParaRPr>
        </a:p>
      </dgm:t>
    </dgm:pt>
    <dgm:pt modelId="{475A52CA-4844-4700-B65C-FD29A8169898}" type="parTrans" cxnId="{E7B85F1D-35A7-4393-BB33-D1CC6B2D29A0}">
      <dgm:prSet/>
      <dgm:spPr/>
      <dgm:t>
        <a:bodyPr/>
        <a:lstStyle/>
        <a:p>
          <a:endParaRPr lang="en-AU"/>
        </a:p>
      </dgm:t>
    </dgm:pt>
    <dgm:pt modelId="{0D72BA98-A50A-4466-B0A1-A32AAD7B6874}" type="sibTrans" cxnId="{E7B85F1D-35A7-4393-BB33-D1CC6B2D29A0}">
      <dgm:prSet/>
      <dgm:spPr/>
      <dgm:t>
        <a:bodyPr/>
        <a:lstStyle/>
        <a:p>
          <a:endParaRPr lang="en-AU"/>
        </a:p>
      </dgm:t>
    </dgm:pt>
    <dgm:pt modelId="{2D413BD3-04DE-4F5E-9679-4D335DE47976}">
      <dgm:prSet phldrT="[Text]"/>
      <dgm:spPr/>
      <dgm:t>
        <a:bodyPr/>
        <a:lstStyle/>
        <a:p>
          <a:pPr algn="r" rtl="1"/>
          <a:r>
            <a:rPr lang="ar-SA" dirty="0">
              <a:latin typeface="Calibri" panose="020F0502020204030204" pitchFamily="34" charset="0"/>
              <a:cs typeface="Calibri" panose="020F0502020204030204" pitchFamily="34" charset="0"/>
            </a:rPr>
            <a:t>4.1 تحسين كفاءة استخدام المياه وزيادة كمية المياه التي يتم استردادها لإعادة الاستخدام وإعادة التدوير.</a:t>
          </a:r>
          <a:endParaRPr lang="en-AU" dirty="0">
            <a:latin typeface="Calibri" panose="020F0502020204030204" pitchFamily="34" charset="0"/>
            <a:cs typeface="Calibri" panose="020F0502020204030204" pitchFamily="34" charset="0"/>
          </a:endParaRPr>
        </a:p>
      </dgm:t>
    </dgm:pt>
    <dgm:pt modelId="{AF6663A1-6348-41CC-8A07-6BC7C8C86965}" type="parTrans" cxnId="{E33A72A5-81FA-43D1-B67F-29B4E8FD3D1F}">
      <dgm:prSet/>
      <dgm:spPr/>
      <dgm:t>
        <a:bodyPr/>
        <a:lstStyle/>
        <a:p>
          <a:endParaRPr lang="en-AU">
            <a:latin typeface="Calibri" panose="020F0502020204030204" pitchFamily="34" charset="0"/>
            <a:cs typeface="Calibri" panose="020F0502020204030204" pitchFamily="34" charset="0"/>
          </a:endParaRPr>
        </a:p>
      </dgm:t>
    </dgm:pt>
    <dgm:pt modelId="{76D5DE91-6C7F-4322-B8B4-A8B9D40ACD78}" type="sibTrans" cxnId="{E33A72A5-81FA-43D1-B67F-29B4E8FD3D1F}">
      <dgm:prSet/>
      <dgm:spPr/>
      <dgm:t>
        <a:bodyPr/>
        <a:lstStyle/>
        <a:p>
          <a:endParaRPr lang="en-AU"/>
        </a:p>
      </dgm:t>
    </dgm:pt>
    <dgm:pt modelId="{76CEDD40-B011-4C28-97F1-7BCAD8476D39}">
      <dgm:prSet phldrT="[Text]"/>
      <dgm:spPr/>
      <dgm:t>
        <a:bodyPr/>
        <a:lstStyle/>
        <a:p>
          <a:pPr algn="r" rtl="1"/>
          <a:r>
            <a:rPr lang="ar-SA" dirty="0">
              <a:latin typeface="Calibri" panose="020F0502020204030204" pitchFamily="34" charset="0"/>
              <a:cs typeface="Calibri" panose="020F0502020204030204" pitchFamily="34" charset="0"/>
            </a:rPr>
            <a:t>4.2 تقليل كمية مياه الأمطار التي تدخل</a:t>
          </a:r>
          <a:r>
            <a:rPr lang="en-US" dirty="0">
              <a:latin typeface="Calibri" panose="020F0502020204030204" pitchFamily="34" charset="0"/>
              <a:cs typeface="Calibri" panose="020F0502020204030204" pitchFamily="34" charset="0"/>
            </a:rPr>
            <a:t>Port Phillip </a:t>
          </a:r>
          <a:r>
            <a:rPr lang="ar-SA" dirty="0">
              <a:latin typeface="Calibri" panose="020F0502020204030204" pitchFamily="34" charset="0"/>
              <a:cs typeface="Calibri" panose="020F0502020204030204" pitchFamily="34" charset="0"/>
            </a:rPr>
            <a:t> و</a:t>
          </a:r>
          <a:r>
            <a:rPr lang="en-US" dirty="0">
              <a:latin typeface="Calibri" panose="020F0502020204030204" pitchFamily="34" charset="0"/>
              <a:cs typeface="Calibri" panose="020F0502020204030204" pitchFamily="34" charset="0"/>
            </a:rPr>
            <a:t>Western Port Bay </a:t>
          </a:r>
          <a:r>
            <a:rPr lang="ar-SA" dirty="0">
              <a:latin typeface="Calibri" panose="020F0502020204030204" pitchFamily="34" charset="0"/>
              <a:cs typeface="Calibri" panose="020F0502020204030204" pitchFamily="34" charset="0"/>
            </a:rPr>
            <a:t>وتحسين جودتها.</a:t>
          </a:r>
          <a:endParaRPr lang="en-AU" dirty="0">
            <a:latin typeface="Calibri" panose="020F0502020204030204" pitchFamily="34" charset="0"/>
            <a:cs typeface="Calibri" panose="020F0502020204030204" pitchFamily="34" charset="0"/>
          </a:endParaRPr>
        </a:p>
      </dgm:t>
    </dgm:pt>
    <dgm:pt modelId="{03A3C41D-2A52-4AD6-865A-F63D0EAB01F7}" type="parTrans" cxnId="{305CE25A-A3D0-4911-90ED-C382773A8084}">
      <dgm:prSet/>
      <dgm:spPr/>
      <dgm:t>
        <a:bodyPr/>
        <a:lstStyle/>
        <a:p>
          <a:endParaRPr lang="en-AU">
            <a:latin typeface="Calibri" panose="020F0502020204030204" pitchFamily="34" charset="0"/>
            <a:cs typeface="Calibri" panose="020F0502020204030204" pitchFamily="34" charset="0"/>
          </a:endParaRPr>
        </a:p>
      </dgm:t>
    </dgm:pt>
    <dgm:pt modelId="{D269317F-70FF-4469-925D-53C4EDC7DB41}" type="sibTrans" cxnId="{305CE25A-A3D0-4911-90ED-C382773A8084}">
      <dgm:prSet/>
      <dgm:spPr/>
      <dgm:t>
        <a:bodyPr/>
        <a:lstStyle/>
        <a:p>
          <a:endParaRPr lang="en-AU"/>
        </a:p>
      </dgm:t>
    </dgm:pt>
    <dgm:pt modelId="{A8F64390-EED8-46EE-84FD-8F67FD807A44}">
      <dgm:prSet phldrT="[Text]"/>
      <dgm:spPr/>
      <dgm:t>
        <a:bodyPr/>
        <a:lstStyle/>
        <a:p>
          <a:pPr algn="r" rtl="1"/>
          <a:r>
            <a:rPr lang="ar-SA" dirty="0">
              <a:latin typeface="Calibri" panose="020F0502020204030204" pitchFamily="34" charset="0"/>
              <a:cs typeface="Calibri" panose="020F0502020204030204" pitchFamily="34" charset="0"/>
            </a:rPr>
            <a:t>4.3 تسهيل إنشاء خط أنابيب المياه المُعاد تدويرها المتكامل الإقليمي في الجنوب الشرقي للمنطقة.</a:t>
          </a:r>
          <a:endParaRPr lang="en-AU" dirty="0">
            <a:latin typeface="Calibri" panose="020F0502020204030204" pitchFamily="34" charset="0"/>
            <a:cs typeface="Calibri" panose="020F0502020204030204" pitchFamily="34" charset="0"/>
          </a:endParaRPr>
        </a:p>
      </dgm:t>
    </dgm:pt>
    <dgm:pt modelId="{F7ED5B27-8CD7-4411-82E3-6656E08A8F43}" type="parTrans" cxnId="{C0A9D379-BDC8-4B9E-96AC-F22B494E2F72}">
      <dgm:prSet/>
      <dgm:spPr/>
      <dgm:t>
        <a:bodyPr/>
        <a:lstStyle/>
        <a:p>
          <a:endParaRPr lang="en-AU">
            <a:latin typeface="Calibri" panose="020F0502020204030204" pitchFamily="34" charset="0"/>
            <a:cs typeface="Calibri" panose="020F0502020204030204" pitchFamily="34" charset="0"/>
          </a:endParaRPr>
        </a:p>
      </dgm:t>
    </dgm:pt>
    <dgm:pt modelId="{CFEE1BDA-079B-4833-BE8D-756240686635}" type="sibTrans" cxnId="{C0A9D379-BDC8-4B9E-96AC-F22B494E2F72}">
      <dgm:prSet/>
      <dgm:spPr/>
      <dgm:t>
        <a:bodyPr/>
        <a:lstStyle/>
        <a:p>
          <a:endParaRPr lang="en-AU"/>
        </a:p>
      </dgm:t>
    </dgm:pt>
    <dgm:pt modelId="{8EA4CAF2-AFB5-4AAD-970C-127D7F18AE29}">
      <dgm:prSet phldrT="[Text]" custT="1"/>
      <dgm:spPr/>
      <dgm:t>
        <a:bodyPr/>
        <a:lstStyle/>
        <a:p>
          <a:pPr algn="r" rtl="1">
            <a:buFont typeface="Symbol" panose="05050102010706020507" pitchFamily="18" charset="2"/>
            <a:buChar char=""/>
          </a:pPr>
          <a:r>
            <a:rPr lang="ar-SA" sz="800" dirty="0">
              <a:effectLst/>
              <a:latin typeface="Calibri" panose="020F0502020204030204" pitchFamily="34" charset="0"/>
              <a:cs typeface="Calibri" panose="020F0502020204030204" pitchFamily="34" charset="0"/>
            </a:rPr>
            <a:t>1.4 الحد من نفايات الشركات في المجالس، وتحسين استعادة الموارد وزيادة استخدام المنتجات المعاد تدويرها.</a:t>
          </a:r>
          <a:endParaRPr lang="en-AU" sz="800" dirty="0">
            <a:latin typeface="Calibri" panose="020F0502020204030204" pitchFamily="34" charset="0"/>
            <a:cs typeface="Calibri" panose="020F0502020204030204" pitchFamily="34" charset="0"/>
          </a:endParaRPr>
        </a:p>
      </dgm:t>
    </dgm:pt>
    <dgm:pt modelId="{63FA22F9-1D52-4259-9E24-2D861DE260C8}" type="parTrans" cxnId="{118523C4-6CDF-43D2-B863-C533CAE24784}">
      <dgm:prSet/>
      <dgm:spPr/>
      <dgm:t>
        <a:bodyPr/>
        <a:lstStyle/>
        <a:p>
          <a:endParaRPr lang="en-AU">
            <a:latin typeface="Calibri" panose="020F0502020204030204" pitchFamily="34" charset="0"/>
            <a:cs typeface="Calibri" panose="020F0502020204030204" pitchFamily="34" charset="0"/>
          </a:endParaRPr>
        </a:p>
      </dgm:t>
    </dgm:pt>
    <dgm:pt modelId="{3EE94F7F-9FDB-4FE8-B316-B89B49915297}" type="sibTrans" cxnId="{118523C4-6CDF-43D2-B863-C533CAE24784}">
      <dgm:prSet/>
      <dgm:spPr/>
      <dgm:t>
        <a:bodyPr/>
        <a:lstStyle/>
        <a:p>
          <a:endParaRPr lang="en-AU"/>
        </a:p>
      </dgm:t>
    </dgm:pt>
    <dgm:pt modelId="{3B179391-5558-4466-8F8D-555B772CA454}">
      <dgm:prSet phldrT="[Text]" custT="1"/>
      <dgm:spPr/>
      <dgm:t>
        <a:bodyPr/>
        <a:lstStyle/>
        <a:p>
          <a:pPr algn="r" rtl="1">
            <a:buFont typeface="Symbol" panose="05050102010706020507" pitchFamily="18" charset="2"/>
            <a:buChar char=""/>
          </a:pPr>
          <a:r>
            <a:rPr lang="ar-SA" sz="800" dirty="0">
              <a:latin typeface="Calibri" panose="020F0502020204030204" pitchFamily="34" charset="0"/>
              <a:cs typeface="Calibri" panose="020F0502020204030204" pitchFamily="34" charset="0"/>
            </a:rPr>
            <a:t>2.4 إشراك مجموعات المالكين التقليديين في إدارة البيئة الطبيعية ﻟ </a:t>
          </a:r>
          <a:r>
            <a:rPr lang="en-US" sz="800" dirty="0">
              <a:latin typeface="Calibri" panose="020F0502020204030204" pitchFamily="34" charset="0"/>
              <a:cs typeface="Calibri" panose="020F0502020204030204" pitchFamily="34" charset="0"/>
            </a:rPr>
            <a:t>Casey </a:t>
          </a:r>
          <a:r>
            <a:rPr lang="ar-SA" sz="800" dirty="0">
              <a:latin typeface="Calibri" panose="020F0502020204030204" pitchFamily="34" charset="0"/>
              <a:cs typeface="Calibri" panose="020F0502020204030204" pitchFamily="34" charset="0"/>
            </a:rPr>
            <a:t>لضمان تضمين ممارسات إدارة الأراضي التقليدية وقيّم السكان الأصليين.</a:t>
          </a:r>
          <a:endParaRPr lang="en-AU" sz="800" dirty="0">
            <a:latin typeface="Calibri" panose="020F0502020204030204" pitchFamily="34" charset="0"/>
            <a:cs typeface="Calibri" panose="020F0502020204030204" pitchFamily="34" charset="0"/>
          </a:endParaRPr>
        </a:p>
      </dgm:t>
    </dgm:pt>
    <dgm:pt modelId="{F633C37E-82B0-4CB4-BB13-D9505C18D902}" type="parTrans" cxnId="{0563A0C8-912E-453E-8639-B956C7688BE6}">
      <dgm:prSet/>
      <dgm:spPr/>
      <dgm:t>
        <a:bodyPr/>
        <a:lstStyle/>
        <a:p>
          <a:endParaRPr lang="en-AU">
            <a:latin typeface="Calibri" panose="020F0502020204030204" pitchFamily="34" charset="0"/>
            <a:cs typeface="Calibri" panose="020F0502020204030204" pitchFamily="34" charset="0"/>
          </a:endParaRPr>
        </a:p>
      </dgm:t>
    </dgm:pt>
    <dgm:pt modelId="{EF9BC9AA-081A-406D-ACC1-0EFA7E72AE55}" type="sibTrans" cxnId="{0563A0C8-912E-453E-8639-B956C7688BE6}">
      <dgm:prSet/>
      <dgm:spPr/>
      <dgm:t>
        <a:bodyPr/>
        <a:lstStyle/>
        <a:p>
          <a:endParaRPr lang="en-AU"/>
        </a:p>
      </dgm:t>
    </dgm:pt>
    <dgm:pt modelId="{33AEBBC3-5779-4708-824B-08E7E39E4E56}">
      <dgm:prSet phldrT="[Text]" custT="1"/>
      <dgm:spPr/>
      <dgm:t>
        <a:bodyPr/>
        <a:lstStyle/>
        <a:p>
          <a:pPr algn="ctr" rtl="1"/>
          <a:r>
            <a:rPr lang="ar-SA" sz="900" b="1" dirty="0">
              <a:effectLst/>
              <a:latin typeface="Calibri" panose="020F0502020204030204" pitchFamily="34" charset="0"/>
              <a:cs typeface="Calibri" panose="020F0502020204030204" pitchFamily="34" charset="0"/>
            </a:rPr>
            <a:t>تعزيز قدرات الأفراد والعمليات الداخلية</a:t>
          </a:r>
          <a:endParaRPr lang="en-AU" sz="900" b="1" dirty="0">
            <a:latin typeface="Calibri" panose="020F0502020204030204" pitchFamily="34" charset="0"/>
            <a:cs typeface="Calibri" panose="020F0502020204030204" pitchFamily="34" charset="0"/>
          </a:endParaRPr>
        </a:p>
      </dgm:t>
    </dgm:pt>
    <dgm:pt modelId="{D4978D43-59A9-4603-8845-6B986463D3A9}" type="parTrans" cxnId="{21D2E259-B1BE-4432-97D3-37F002D50537}">
      <dgm:prSet/>
      <dgm:spPr/>
      <dgm:t>
        <a:bodyPr/>
        <a:lstStyle/>
        <a:p>
          <a:endParaRPr lang="en-AU"/>
        </a:p>
      </dgm:t>
    </dgm:pt>
    <dgm:pt modelId="{7B4D246D-B8DD-4A29-B39B-8E95C5CBCE8E}" type="sibTrans" cxnId="{21D2E259-B1BE-4432-97D3-37F002D50537}">
      <dgm:prSet/>
      <dgm:spPr/>
      <dgm:t>
        <a:bodyPr/>
        <a:lstStyle/>
        <a:p>
          <a:endParaRPr lang="en-AU"/>
        </a:p>
      </dgm:t>
    </dgm:pt>
    <dgm:pt modelId="{F9064977-AE1E-47CF-AA2B-AB2BBB03630E}">
      <dgm:prSet phldrT="[Text]" custT="1"/>
      <dgm:spPr/>
      <dgm:t>
        <a:bodyPr/>
        <a:lstStyle/>
        <a:p>
          <a:pPr algn="r" rtl="1">
            <a:buFont typeface="Symbol" panose="05050102010706020507" pitchFamily="18" charset="2"/>
            <a:buChar char=""/>
          </a:pPr>
          <a:r>
            <a:rPr lang="ar-SA" sz="800" dirty="0">
              <a:latin typeface="Calibri" panose="020F0502020204030204" pitchFamily="34" charset="0"/>
              <a:cs typeface="Calibri" panose="020F0502020204030204" pitchFamily="34" charset="0"/>
            </a:rPr>
            <a:t>5.1 بناء قدرة المنظمة في مجال الاستدامة البيئية وتغير المناخ.</a:t>
          </a:r>
          <a:endParaRPr lang="en-AU" sz="800" dirty="0">
            <a:latin typeface="Calibri" panose="020F0502020204030204" pitchFamily="34" charset="0"/>
            <a:cs typeface="Calibri" panose="020F0502020204030204" pitchFamily="34" charset="0"/>
          </a:endParaRPr>
        </a:p>
      </dgm:t>
    </dgm:pt>
    <dgm:pt modelId="{7C3B0B69-6B0B-4181-AE8C-983BF91EA9CE}" type="parTrans" cxnId="{15F47268-CF1F-474F-9B13-0B1F2BD0555C}">
      <dgm:prSet/>
      <dgm:spPr/>
      <dgm:t>
        <a:bodyPr/>
        <a:lstStyle/>
        <a:p>
          <a:endParaRPr lang="en-AU">
            <a:latin typeface="Calibri" panose="020F0502020204030204" pitchFamily="34" charset="0"/>
            <a:cs typeface="Calibri" panose="020F0502020204030204" pitchFamily="34" charset="0"/>
          </a:endParaRPr>
        </a:p>
      </dgm:t>
    </dgm:pt>
    <dgm:pt modelId="{C8D70E57-B93D-4A54-8A08-8CBCD1A85020}" type="sibTrans" cxnId="{15F47268-CF1F-474F-9B13-0B1F2BD0555C}">
      <dgm:prSet/>
      <dgm:spPr/>
      <dgm:t>
        <a:bodyPr/>
        <a:lstStyle/>
        <a:p>
          <a:endParaRPr lang="en-AU"/>
        </a:p>
      </dgm:t>
    </dgm:pt>
    <dgm:pt modelId="{35146A1D-6CB2-4989-9C64-F15B6E1D61D2}">
      <dgm:prSet phldrT="[Text]" custT="1"/>
      <dgm:spPr/>
      <dgm:t>
        <a:bodyPr/>
        <a:lstStyle/>
        <a:p>
          <a:pPr algn="r" rtl="1">
            <a:buFont typeface="Symbol" panose="05050102010706020507" pitchFamily="18" charset="2"/>
            <a:buChar char=""/>
          </a:pPr>
          <a:r>
            <a:rPr lang="ar-SA" sz="800" dirty="0">
              <a:latin typeface="Calibri" panose="020F0502020204030204" pitchFamily="34" charset="0"/>
              <a:cs typeface="Calibri" panose="020F0502020204030204" pitchFamily="34" charset="0"/>
            </a:rPr>
            <a:t>5.2 تحسين الشراء المستدام للسلع والخدمات.</a:t>
          </a:r>
          <a:endParaRPr lang="en-AU" sz="800" dirty="0">
            <a:latin typeface="Calibri" panose="020F0502020204030204" pitchFamily="34" charset="0"/>
            <a:cs typeface="Calibri" panose="020F0502020204030204" pitchFamily="34" charset="0"/>
          </a:endParaRPr>
        </a:p>
      </dgm:t>
    </dgm:pt>
    <dgm:pt modelId="{0BA6DC33-2C2F-42FA-8973-3AF56C605E2A}" type="parTrans" cxnId="{49B270DB-0BD4-4D9C-91B4-5D8CED7C8536}">
      <dgm:prSet/>
      <dgm:spPr/>
      <dgm:t>
        <a:bodyPr/>
        <a:lstStyle/>
        <a:p>
          <a:endParaRPr lang="en-AU">
            <a:latin typeface="Calibri" panose="020F0502020204030204" pitchFamily="34" charset="0"/>
            <a:cs typeface="Calibri" panose="020F0502020204030204" pitchFamily="34" charset="0"/>
          </a:endParaRPr>
        </a:p>
      </dgm:t>
    </dgm:pt>
    <dgm:pt modelId="{B85B217A-BA87-4D9C-B097-BC5582795D89}" type="sibTrans" cxnId="{49B270DB-0BD4-4D9C-91B4-5D8CED7C8536}">
      <dgm:prSet/>
      <dgm:spPr/>
      <dgm:t>
        <a:bodyPr/>
        <a:lstStyle/>
        <a:p>
          <a:endParaRPr lang="en-AU"/>
        </a:p>
      </dgm:t>
    </dgm:pt>
    <dgm:pt modelId="{271D3888-302C-4DC3-8E2B-C8D10AE8702C}">
      <dgm:prSet phldrT="[Text]" custT="1"/>
      <dgm:spPr/>
      <dgm:t>
        <a:bodyPr/>
        <a:lstStyle/>
        <a:p>
          <a:pPr algn="r" rtl="1">
            <a:buFont typeface="Symbol" panose="05050102010706020507" pitchFamily="18" charset="2"/>
            <a:buChar char=""/>
          </a:pPr>
          <a:r>
            <a:rPr lang="ar-SA" sz="800" dirty="0">
              <a:latin typeface="Calibri" panose="020F0502020204030204" pitchFamily="34" charset="0"/>
              <a:cs typeface="Calibri" panose="020F0502020204030204" pitchFamily="34" charset="0"/>
            </a:rPr>
            <a:t>5.4 مراقبة ومراجعة وتحسين نتائج التنمية المستدامة بيئيا في أصول المجلس المبنية.</a:t>
          </a:r>
          <a:endParaRPr lang="en-AU" sz="800" dirty="0">
            <a:latin typeface="Calibri" panose="020F0502020204030204" pitchFamily="34" charset="0"/>
            <a:cs typeface="Calibri" panose="020F0502020204030204" pitchFamily="34" charset="0"/>
          </a:endParaRPr>
        </a:p>
      </dgm:t>
    </dgm:pt>
    <dgm:pt modelId="{2EE97DC9-FFCF-4534-8245-F671965A9AE5}" type="parTrans" cxnId="{40F96B06-C76C-4E91-9A1E-91F81FA9F1C2}">
      <dgm:prSet/>
      <dgm:spPr/>
      <dgm:t>
        <a:bodyPr/>
        <a:lstStyle/>
        <a:p>
          <a:endParaRPr lang="en-AU">
            <a:latin typeface="Calibri" panose="020F0502020204030204" pitchFamily="34" charset="0"/>
            <a:cs typeface="Calibri" panose="020F0502020204030204" pitchFamily="34" charset="0"/>
          </a:endParaRPr>
        </a:p>
      </dgm:t>
    </dgm:pt>
    <dgm:pt modelId="{AAEE6741-7EB8-4CAD-920A-D3FE1AB36DAB}" type="sibTrans" cxnId="{40F96B06-C76C-4E91-9A1E-91F81FA9F1C2}">
      <dgm:prSet/>
      <dgm:spPr/>
      <dgm:t>
        <a:bodyPr/>
        <a:lstStyle/>
        <a:p>
          <a:endParaRPr lang="en-AU"/>
        </a:p>
      </dgm:t>
    </dgm:pt>
    <dgm:pt modelId="{897F8CC6-471A-4D73-BF9F-A9562028BDCF}">
      <dgm:prSet phldrT="[Text]" custT="1"/>
      <dgm:spPr/>
      <dgm:t>
        <a:bodyPr/>
        <a:lstStyle/>
        <a:p>
          <a:pPr algn="r" rtl="1">
            <a:buFont typeface="Symbol" panose="05050102010706020507" pitchFamily="18" charset="2"/>
            <a:buChar char=""/>
          </a:pPr>
          <a:r>
            <a:rPr lang="ar-SA" sz="800" dirty="0">
              <a:latin typeface="Calibri" panose="020F0502020204030204" pitchFamily="34" charset="0"/>
              <a:cs typeface="Calibri" panose="020F0502020204030204" pitchFamily="34" charset="0"/>
            </a:rPr>
            <a:t>5.5 تنسيق الامتثال للتشريعات البيئية والمتطلبات الأخرى.</a:t>
          </a:r>
          <a:endParaRPr lang="en-AU" sz="800" dirty="0">
            <a:latin typeface="Calibri" panose="020F0502020204030204" pitchFamily="34" charset="0"/>
            <a:cs typeface="Calibri" panose="020F0502020204030204" pitchFamily="34" charset="0"/>
          </a:endParaRPr>
        </a:p>
      </dgm:t>
    </dgm:pt>
    <dgm:pt modelId="{39C45EDA-79A8-46C1-BD59-1EE1F2A5A06B}" type="parTrans" cxnId="{910E4AF2-78AB-46AE-ABF7-A751028D0799}">
      <dgm:prSet/>
      <dgm:spPr/>
      <dgm:t>
        <a:bodyPr/>
        <a:lstStyle/>
        <a:p>
          <a:endParaRPr lang="en-AU">
            <a:latin typeface="Calibri" panose="020F0502020204030204" pitchFamily="34" charset="0"/>
            <a:cs typeface="Calibri" panose="020F0502020204030204" pitchFamily="34" charset="0"/>
          </a:endParaRPr>
        </a:p>
      </dgm:t>
    </dgm:pt>
    <dgm:pt modelId="{0134C48E-CDE1-437E-A65F-89CB2665F74A}" type="sibTrans" cxnId="{910E4AF2-78AB-46AE-ABF7-A751028D0799}">
      <dgm:prSet/>
      <dgm:spPr/>
      <dgm:t>
        <a:bodyPr/>
        <a:lstStyle/>
        <a:p>
          <a:endParaRPr lang="en-AU"/>
        </a:p>
      </dgm:t>
    </dgm:pt>
    <dgm:pt modelId="{0F6C525F-0B71-4E07-9460-019A97157898}" type="pres">
      <dgm:prSet presAssocID="{77A06F6F-5EB3-4222-B1A0-D0FD5CFAD428}" presName="diagram" presStyleCnt="0">
        <dgm:presLayoutVars>
          <dgm:chPref val="1"/>
          <dgm:dir val="rev"/>
          <dgm:animOne val="branch"/>
          <dgm:animLvl val="lvl"/>
          <dgm:resizeHandles/>
        </dgm:presLayoutVars>
      </dgm:prSet>
      <dgm:spPr/>
    </dgm:pt>
    <dgm:pt modelId="{F44CBC90-6EDF-48C7-AD95-C50091F51D63}" type="pres">
      <dgm:prSet presAssocID="{E41ACC00-7576-4EF9-A0D8-64F7F623443B}" presName="root" presStyleCnt="0"/>
      <dgm:spPr/>
    </dgm:pt>
    <dgm:pt modelId="{17FC7CC4-1A71-4DC8-91D6-D7296CA3381E}" type="pres">
      <dgm:prSet presAssocID="{E41ACC00-7576-4EF9-A0D8-64F7F623443B}" presName="rootComposite" presStyleCnt="0"/>
      <dgm:spPr/>
    </dgm:pt>
    <dgm:pt modelId="{151857D7-F14F-496D-93ED-3336F861BA10}" type="pres">
      <dgm:prSet presAssocID="{E41ACC00-7576-4EF9-A0D8-64F7F623443B}" presName="rootText" presStyleLbl="node1" presStyleIdx="0" presStyleCnt="5" custScaleX="174386" custScaleY="116189" custLinFactNeighborX="-375" custLinFactNeighborY="-14942"/>
      <dgm:spPr/>
    </dgm:pt>
    <dgm:pt modelId="{616A679E-C9DE-4149-9CF1-5EED455FD6C1}" type="pres">
      <dgm:prSet presAssocID="{E41ACC00-7576-4EF9-A0D8-64F7F623443B}" presName="rootConnector" presStyleLbl="node1" presStyleIdx="0" presStyleCnt="5"/>
      <dgm:spPr/>
    </dgm:pt>
    <dgm:pt modelId="{6FF5675B-B0F9-489C-9358-0F1C20843440}" type="pres">
      <dgm:prSet presAssocID="{E41ACC00-7576-4EF9-A0D8-64F7F623443B}" presName="childShape" presStyleCnt="0"/>
      <dgm:spPr/>
    </dgm:pt>
    <dgm:pt modelId="{3CFFCAF7-A584-4D5F-A059-9A51872B27AD}" type="pres">
      <dgm:prSet presAssocID="{3A2F312E-6B79-4558-8940-38DCB77E554C}" presName="Name13" presStyleLbl="parChTrans1D2" presStyleIdx="0" presStyleCnt="18"/>
      <dgm:spPr/>
    </dgm:pt>
    <dgm:pt modelId="{79B04F3A-93F5-4C1F-81FE-AD316775360D}" type="pres">
      <dgm:prSet presAssocID="{63D0A4F4-D799-410A-9A5A-BEF688197652}" presName="childText" presStyleLbl="bgAcc1" presStyleIdx="0" presStyleCnt="18" custScaleX="149370" custScaleY="108328">
        <dgm:presLayoutVars>
          <dgm:bulletEnabled val="1"/>
        </dgm:presLayoutVars>
      </dgm:prSet>
      <dgm:spPr/>
    </dgm:pt>
    <dgm:pt modelId="{F6C89242-AAFE-493D-9F10-93D5A1DDD7BF}" type="pres">
      <dgm:prSet presAssocID="{76B19F45-1F54-4E8F-B438-02617CB12C35}" presName="Name13" presStyleLbl="parChTrans1D2" presStyleIdx="1" presStyleCnt="18"/>
      <dgm:spPr/>
    </dgm:pt>
    <dgm:pt modelId="{D90C0EF4-CDA0-4707-84EE-725EBC135353}" type="pres">
      <dgm:prSet presAssocID="{61D5CBAD-99A2-4277-B932-4D8AE3AB68FF}" presName="childText" presStyleLbl="bgAcc1" presStyleIdx="1" presStyleCnt="18" custScaleX="144348" custScaleY="126522">
        <dgm:presLayoutVars>
          <dgm:bulletEnabled val="1"/>
        </dgm:presLayoutVars>
      </dgm:prSet>
      <dgm:spPr/>
    </dgm:pt>
    <dgm:pt modelId="{1D442257-A924-45DF-A11B-167F89EC76FB}" type="pres">
      <dgm:prSet presAssocID="{75DAE9C5-BBE1-4FD3-ADEB-59714C923FEB}" presName="Name13" presStyleLbl="parChTrans1D2" presStyleIdx="2" presStyleCnt="18"/>
      <dgm:spPr/>
    </dgm:pt>
    <dgm:pt modelId="{58D8B7E2-E3A8-4B44-9C48-5E317CC7DB72}" type="pres">
      <dgm:prSet presAssocID="{CA09636C-7F22-41BE-9E59-62C63BF41D32}" presName="childText" presStyleLbl="bgAcc1" presStyleIdx="2" presStyleCnt="18" custScaleX="146030" custScaleY="92282">
        <dgm:presLayoutVars>
          <dgm:bulletEnabled val="1"/>
        </dgm:presLayoutVars>
      </dgm:prSet>
      <dgm:spPr/>
    </dgm:pt>
    <dgm:pt modelId="{6A9AC68A-B6BF-45A0-9069-1C419D93FBBD}" type="pres">
      <dgm:prSet presAssocID="{63FA22F9-1D52-4259-9E24-2D861DE260C8}" presName="Name13" presStyleLbl="parChTrans1D2" presStyleIdx="3" presStyleCnt="18"/>
      <dgm:spPr/>
    </dgm:pt>
    <dgm:pt modelId="{7855C1DA-647E-43E4-A0E8-CAA0AA4BA514}" type="pres">
      <dgm:prSet presAssocID="{8EA4CAF2-AFB5-4AAD-970C-127D7F18AE29}" presName="childText" presStyleLbl="bgAcc1" presStyleIdx="3" presStyleCnt="18" custScaleX="147403" custScaleY="119098">
        <dgm:presLayoutVars>
          <dgm:bulletEnabled val="1"/>
        </dgm:presLayoutVars>
      </dgm:prSet>
      <dgm:spPr/>
    </dgm:pt>
    <dgm:pt modelId="{34C8F4AA-A009-4EE4-83C3-C51CCEBAA8CD}" type="pres">
      <dgm:prSet presAssocID="{2146C56D-B601-4D01-8241-A7ADADE31A1C}" presName="root" presStyleCnt="0"/>
      <dgm:spPr/>
    </dgm:pt>
    <dgm:pt modelId="{0FFD5652-51B9-4928-8000-9B2E4D2C39C3}" type="pres">
      <dgm:prSet presAssocID="{2146C56D-B601-4D01-8241-A7ADADE31A1C}" presName="rootComposite" presStyleCnt="0"/>
      <dgm:spPr/>
    </dgm:pt>
    <dgm:pt modelId="{CA1D3872-1FAC-4BE9-B0D8-0342F5C5C37A}" type="pres">
      <dgm:prSet presAssocID="{2146C56D-B601-4D01-8241-A7ADADE31A1C}" presName="rootText" presStyleLbl="node1" presStyleIdx="1" presStyleCnt="5" custScaleX="141324" custScaleY="108722" custLinFactNeighborX="-3106" custLinFactNeighborY="-13373"/>
      <dgm:spPr/>
    </dgm:pt>
    <dgm:pt modelId="{6605F1FD-7EB9-48FE-862F-5C53909BA8CA}" type="pres">
      <dgm:prSet presAssocID="{2146C56D-B601-4D01-8241-A7ADADE31A1C}" presName="rootConnector" presStyleLbl="node1" presStyleIdx="1" presStyleCnt="5"/>
      <dgm:spPr/>
    </dgm:pt>
    <dgm:pt modelId="{3E556D48-47A8-49C9-8931-8DAD31FB3965}" type="pres">
      <dgm:prSet presAssocID="{2146C56D-B601-4D01-8241-A7ADADE31A1C}" presName="childShape" presStyleCnt="0"/>
      <dgm:spPr/>
    </dgm:pt>
    <dgm:pt modelId="{B9EAC960-122E-4093-8238-4D3B36CAE046}" type="pres">
      <dgm:prSet presAssocID="{937B06ED-BF82-4B49-83A5-F788AAA5B4B5}" presName="Name13" presStyleLbl="parChTrans1D2" presStyleIdx="4" presStyleCnt="18"/>
      <dgm:spPr/>
    </dgm:pt>
    <dgm:pt modelId="{3493852A-3918-4CBF-A909-FEAD4E51EF11}" type="pres">
      <dgm:prSet presAssocID="{7B42BAF5-D05D-4F75-AC6C-34F1B55324C8}" presName="childText" presStyleLbl="bgAcc1" presStyleIdx="4" presStyleCnt="18" custScaleX="160807" custScaleY="166755">
        <dgm:presLayoutVars>
          <dgm:bulletEnabled val="1"/>
        </dgm:presLayoutVars>
      </dgm:prSet>
      <dgm:spPr/>
    </dgm:pt>
    <dgm:pt modelId="{F36FFD2C-0EFF-4A48-81CE-167303AA2739}" type="pres">
      <dgm:prSet presAssocID="{BB40EC09-1031-4EB6-AEE9-8BC3EB8F47FA}" presName="Name13" presStyleLbl="parChTrans1D2" presStyleIdx="5" presStyleCnt="18"/>
      <dgm:spPr/>
    </dgm:pt>
    <dgm:pt modelId="{9436352B-A3D5-4693-92AD-F5BCEE23D5DC}" type="pres">
      <dgm:prSet presAssocID="{CF4F6BD8-3C59-4A18-A737-747AC34890D2}" presName="childText" presStyleLbl="bgAcc1" presStyleIdx="5" presStyleCnt="18" custScaleX="164701" custScaleY="114401">
        <dgm:presLayoutVars>
          <dgm:bulletEnabled val="1"/>
        </dgm:presLayoutVars>
      </dgm:prSet>
      <dgm:spPr/>
    </dgm:pt>
    <dgm:pt modelId="{DCB71082-82FD-4BC1-A118-8D5B1F93BEAB}" type="pres">
      <dgm:prSet presAssocID="{B22C7F41-5CE2-4CB0-BE3D-87B01C2FBD2E}" presName="Name13" presStyleLbl="parChTrans1D2" presStyleIdx="6" presStyleCnt="18"/>
      <dgm:spPr/>
    </dgm:pt>
    <dgm:pt modelId="{9693BA54-D358-4DDC-89DF-34E6F8FEB8CF}" type="pres">
      <dgm:prSet presAssocID="{4DBB9683-C536-4F03-B900-E8CEA53DF7BC}" presName="childText" presStyleLbl="bgAcc1" presStyleIdx="6" presStyleCnt="18" custScaleX="167414" custScaleY="117980">
        <dgm:presLayoutVars>
          <dgm:bulletEnabled val="1"/>
        </dgm:presLayoutVars>
      </dgm:prSet>
      <dgm:spPr/>
    </dgm:pt>
    <dgm:pt modelId="{B21C7327-1774-433F-9689-6B1EE68352AF}" type="pres">
      <dgm:prSet presAssocID="{F633C37E-82B0-4CB4-BB13-D9505C18D902}" presName="Name13" presStyleLbl="parChTrans1D2" presStyleIdx="7" presStyleCnt="18"/>
      <dgm:spPr/>
    </dgm:pt>
    <dgm:pt modelId="{9E122446-757C-4274-ABD4-D7BE63654217}" type="pres">
      <dgm:prSet presAssocID="{3B179391-5558-4466-8F8D-555B772CA454}" presName="childText" presStyleLbl="bgAcc1" presStyleIdx="7" presStyleCnt="18" custScaleX="162126" custScaleY="183747">
        <dgm:presLayoutVars>
          <dgm:bulletEnabled val="1"/>
        </dgm:presLayoutVars>
      </dgm:prSet>
      <dgm:spPr/>
    </dgm:pt>
    <dgm:pt modelId="{E82EC193-5F2C-43A6-AE2E-DD480007359E}" type="pres">
      <dgm:prSet presAssocID="{C2095B14-7FD3-4636-B2F4-77B4747B10E8}" presName="root" presStyleCnt="0"/>
      <dgm:spPr/>
    </dgm:pt>
    <dgm:pt modelId="{5A9E6BD2-35E2-42D5-85AF-5C4839B76CCE}" type="pres">
      <dgm:prSet presAssocID="{C2095B14-7FD3-4636-B2F4-77B4747B10E8}" presName="rootComposite" presStyleCnt="0"/>
      <dgm:spPr/>
    </dgm:pt>
    <dgm:pt modelId="{B8B64ED1-1856-4F1A-A746-BBA4E01C011E}" type="pres">
      <dgm:prSet presAssocID="{C2095B14-7FD3-4636-B2F4-77B4747B10E8}" presName="rootText" presStyleLbl="node1" presStyleIdx="2" presStyleCnt="5" custScaleX="154679" custScaleY="113951" custLinFactNeighborX="2452" custLinFactNeighborY="-11520"/>
      <dgm:spPr/>
    </dgm:pt>
    <dgm:pt modelId="{54256F9F-BEF5-4693-BCA8-42CEEEE3B424}" type="pres">
      <dgm:prSet presAssocID="{C2095B14-7FD3-4636-B2F4-77B4747B10E8}" presName="rootConnector" presStyleLbl="node1" presStyleIdx="2" presStyleCnt="5"/>
      <dgm:spPr/>
    </dgm:pt>
    <dgm:pt modelId="{0DA2D382-2B8A-4E7A-8372-A23DE00CC799}" type="pres">
      <dgm:prSet presAssocID="{C2095B14-7FD3-4636-B2F4-77B4747B10E8}" presName="childShape" presStyleCnt="0"/>
      <dgm:spPr/>
    </dgm:pt>
    <dgm:pt modelId="{67A7FABA-0BA0-4F3F-88A0-33FC912E2FF1}" type="pres">
      <dgm:prSet presAssocID="{C51A790A-12F6-493D-AB51-E85E2613A3BE}" presName="Name13" presStyleLbl="parChTrans1D2" presStyleIdx="8" presStyleCnt="18"/>
      <dgm:spPr/>
    </dgm:pt>
    <dgm:pt modelId="{F4E0CA0D-11CB-4BE8-9183-9D427CE7E325}" type="pres">
      <dgm:prSet presAssocID="{C13F083C-A95B-41AA-85E2-578D3CFC3332}" presName="childText" presStyleLbl="bgAcc1" presStyleIdx="8" presStyleCnt="18" custScaleX="151704" custScaleY="132656">
        <dgm:presLayoutVars>
          <dgm:bulletEnabled val="1"/>
        </dgm:presLayoutVars>
      </dgm:prSet>
      <dgm:spPr/>
    </dgm:pt>
    <dgm:pt modelId="{67598C4F-FB10-4EFE-AFD5-3DC90E91EC70}" type="pres">
      <dgm:prSet presAssocID="{2BBD62AB-2FAC-4E5E-B691-165FBAE6E632}" presName="Name13" presStyleLbl="parChTrans1D2" presStyleIdx="9" presStyleCnt="18"/>
      <dgm:spPr/>
    </dgm:pt>
    <dgm:pt modelId="{54FEA440-25B3-4BC2-A9FE-E45C820E28A6}" type="pres">
      <dgm:prSet presAssocID="{29E8233D-FDF3-44F2-998A-DF72FBCA9E7F}" presName="childText" presStyleLbl="bgAcc1" presStyleIdx="9" presStyleCnt="18" custScaleX="159051" custScaleY="134174">
        <dgm:presLayoutVars>
          <dgm:bulletEnabled val="1"/>
        </dgm:presLayoutVars>
      </dgm:prSet>
      <dgm:spPr/>
    </dgm:pt>
    <dgm:pt modelId="{E96E91F2-45C5-4C6F-B83D-68F7E7D0C19C}" type="pres">
      <dgm:prSet presAssocID="{08C159A9-7F95-4CD6-BBD3-7653611DF637}" presName="Name13" presStyleLbl="parChTrans1D2" presStyleIdx="10" presStyleCnt="18"/>
      <dgm:spPr/>
    </dgm:pt>
    <dgm:pt modelId="{0C464BB0-5E5D-4CA1-8360-926242837361}" type="pres">
      <dgm:prSet presAssocID="{6545FFC8-D6ED-4745-804E-71C09432635D}" presName="childText" presStyleLbl="bgAcc1" presStyleIdx="10" presStyleCnt="18" custScaleX="158336" custScaleY="142576">
        <dgm:presLayoutVars>
          <dgm:bulletEnabled val="1"/>
        </dgm:presLayoutVars>
      </dgm:prSet>
      <dgm:spPr/>
    </dgm:pt>
    <dgm:pt modelId="{CD96686E-E7E7-4CEE-AD6C-99591A43645D}" type="pres">
      <dgm:prSet presAssocID="{66082CBE-E392-459D-8EE3-2DB7A4857508}" presName="root" presStyleCnt="0"/>
      <dgm:spPr/>
    </dgm:pt>
    <dgm:pt modelId="{6BCF3A76-34D4-4983-B9F8-BC2FFD38272B}" type="pres">
      <dgm:prSet presAssocID="{66082CBE-E392-459D-8EE3-2DB7A4857508}" presName="rootComposite" presStyleCnt="0"/>
      <dgm:spPr/>
    </dgm:pt>
    <dgm:pt modelId="{9B31FD2C-237E-4919-BEF7-EFBE4502D056}" type="pres">
      <dgm:prSet presAssocID="{66082CBE-E392-459D-8EE3-2DB7A4857508}" presName="rootText" presStyleLbl="node1" presStyleIdx="3" presStyleCnt="5" custScaleX="138315" custScaleY="110128" custLinFactNeighborX="306" custLinFactNeighborY="-12969"/>
      <dgm:spPr/>
    </dgm:pt>
    <dgm:pt modelId="{EE25C9D2-4625-42ED-BFC1-F876F03EEEF0}" type="pres">
      <dgm:prSet presAssocID="{66082CBE-E392-459D-8EE3-2DB7A4857508}" presName="rootConnector" presStyleLbl="node1" presStyleIdx="3" presStyleCnt="5"/>
      <dgm:spPr/>
    </dgm:pt>
    <dgm:pt modelId="{A2E0112D-CD15-4D98-BAD6-7F9CBA461D81}" type="pres">
      <dgm:prSet presAssocID="{66082CBE-E392-459D-8EE3-2DB7A4857508}" presName="childShape" presStyleCnt="0"/>
      <dgm:spPr/>
    </dgm:pt>
    <dgm:pt modelId="{830A4078-DA41-43D3-910E-E92703111504}" type="pres">
      <dgm:prSet presAssocID="{AF6663A1-6348-41CC-8A07-6BC7C8C86965}" presName="Name13" presStyleLbl="parChTrans1D2" presStyleIdx="11" presStyleCnt="18"/>
      <dgm:spPr/>
    </dgm:pt>
    <dgm:pt modelId="{0602F1AD-273D-41FE-9400-0E9ACFDB050E}" type="pres">
      <dgm:prSet presAssocID="{2D413BD3-04DE-4F5E-9679-4D335DE47976}" presName="childText" presStyleLbl="bgAcc1" presStyleIdx="11" presStyleCnt="18" custScaleX="135521" custScaleY="163909">
        <dgm:presLayoutVars>
          <dgm:bulletEnabled val="1"/>
        </dgm:presLayoutVars>
      </dgm:prSet>
      <dgm:spPr/>
    </dgm:pt>
    <dgm:pt modelId="{A9095F55-5DC0-4122-B5B7-65849DE3087F}" type="pres">
      <dgm:prSet presAssocID="{03A3C41D-2A52-4AD6-865A-F63D0EAB01F7}" presName="Name13" presStyleLbl="parChTrans1D2" presStyleIdx="12" presStyleCnt="18"/>
      <dgm:spPr/>
    </dgm:pt>
    <dgm:pt modelId="{8DEFAB2B-8225-4C0A-ABF0-B99C91493608}" type="pres">
      <dgm:prSet presAssocID="{76CEDD40-B011-4C28-97F1-7BCAD8476D39}" presName="childText" presStyleLbl="bgAcc1" presStyleIdx="12" presStyleCnt="18" custScaleX="144828" custScaleY="153322">
        <dgm:presLayoutVars>
          <dgm:bulletEnabled val="1"/>
        </dgm:presLayoutVars>
      </dgm:prSet>
      <dgm:spPr/>
    </dgm:pt>
    <dgm:pt modelId="{EB6EBD5A-C704-45D5-BFDC-89AF46D361D4}" type="pres">
      <dgm:prSet presAssocID="{F7ED5B27-8CD7-4411-82E3-6656E08A8F43}" presName="Name13" presStyleLbl="parChTrans1D2" presStyleIdx="13" presStyleCnt="18"/>
      <dgm:spPr/>
    </dgm:pt>
    <dgm:pt modelId="{09D4ABF1-C5EC-4A00-A5B0-0F080255E5E8}" type="pres">
      <dgm:prSet presAssocID="{A8F64390-EED8-46EE-84FD-8F67FD807A44}" presName="childText" presStyleLbl="bgAcc1" presStyleIdx="13" presStyleCnt="18" custScaleX="145832" custScaleY="143349">
        <dgm:presLayoutVars>
          <dgm:bulletEnabled val="1"/>
        </dgm:presLayoutVars>
      </dgm:prSet>
      <dgm:spPr/>
    </dgm:pt>
    <dgm:pt modelId="{1D68C38F-3D1B-431E-A7B6-AED0D0F2F2BB}" type="pres">
      <dgm:prSet presAssocID="{33AEBBC3-5779-4708-824B-08E7E39E4E56}" presName="root" presStyleCnt="0"/>
      <dgm:spPr/>
    </dgm:pt>
    <dgm:pt modelId="{737B9CD5-FCC0-4EFC-A649-52916CE490B7}" type="pres">
      <dgm:prSet presAssocID="{33AEBBC3-5779-4708-824B-08E7E39E4E56}" presName="rootComposite" presStyleCnt="0"/>
      <dgm:spPr/>
    </dgm:pt>
    <dgm:pt modelId="{1ED4CA4A-704F-4CA0-84BB-51648B96CBBA}" type="pres">
      <dgm:prSet presAssocID="{33AEBBC3-5779-4708-824B-08E7E39E4E56}" presName="rootText" presStyleLbl="node1" presStyleIdx="4" presStyleCnt="5" custScaleX="136059" custScaleY="103109"/>
      <dgm:spPr/>
    </dgm:pt>
    <dgm:pt modelId="{02D9DCBD-F283-4B18-8520-3C095AD577E4}" type="pres">
      <dgm:prSet presAssocID="{33AEBBC3-5779-4708-824B-08E7E39E4E56}" presName="rootConnector" presStyleLbl="node1" presStyleIdx="4" presStyleCnt="5"/>
      <dgm:spPr/>
    </dgm:pt>
    <dgm:pt modelId="{14B37993-3C31-4370-82B5-8ABC699C4762}" type="pres">
      <dgm:prSet presAssocID="{33AEBBC3-5779-4708-824B-08E7E39E4E56}" presName="childShape" presStyleCnt="0"/>
      <dgm:spPr/>
    </dgm:pt>
    <dgm:pt modelId="{34C67E31-352C-4F8A-BC70-5C83D16E4B1A}" type="pres">
      <dgm:prSet presAssocID="{7C3B0B69-6B0B-4181-AE8C-983BF91EA9CE}" presName="Name13" presStyleLbl="parChTrans1D2" presStyleIdx="14" presStyleCnt="18"/>
      <dgm:spPr/>
    </dgm:pt>
    <dgm:pt modelId="{94272E66-02B6-4922-BF8F-E802FA938B58}" type="pres">
      <dgm:prSet presAssocID="{F9064977-AE1E-47CF-AA2B-AB2BBB03630E}" presName="childText" presStyleLbl="bgAcc1" presStyleIdx="14" presStyleCnt="18" custScaleX="126516" custScaleY="132649">
        <dgm:presLayoutVars>
          <dgm:bulletEnabled val="1"/>
        </dgm:presLayoutVars>
      </dgm:prSet>
      <dgm:spPr/>
    </dgm:pt>
    <dgm:pt modelId="{BFF70F69-8331-4DD0-A11B-724FD02F9781}" type="pres">
      <dgm:prSet presAssocID="{0BA6DC33-2C2F-42FA-8973-3AF56C605E2A}" presName="Name13" presStyleLbl="parChTrans1D2" presStyleIdx="15" presStyleCnt="18"/>
      <dgm:spPr/>
    </dgm:pt>
    <dgm:pt modelId="{F934C5FA-E869-459A-B1B1-10952BCECF3F}" type="pres">
      <dgm:prSet presAssocID="{35146A1D-6CB2-4989-9C64-F15B6E1D61D2}" presName="childText" presStyleLbl="bgAcc1" presStyleIdx="15" presStyleCnt="18" custScaleX="130160">
        <dgm:presLayoutVars>
          <dgm:bulletEnabled val="1"/>
        </dgm:presLayoutVars>
      </dgm:prSet>
      <dgm:spPr/>
    </dgm:pt>
    <dgm:pt modelId="{51E68C23-74B0-45EA-9F9B-BDFF5D441FF9}" type="pres">
      <dgm:prSet presAssocID="{2EE97DC9-FFCF-4534-8245-F671965A9AE5}" presName="Name13" presStyleLbl="parChTrans1D2" presStyleIdx="16" presStyleCnt="18"/>
      <dgm:spPr/>
    </dgm:pt>
    <dgm:pt modelId="{FE5F68FE-3E92-446B-A7DD-774B1274E41C}" type="pres">
      <dgm:prSet presAssocID="{271D3888-302C-4DC3-8E2B-C8D10AE8702C}" presName="childText" presStyleLbl="bgAcc1" presStyleIdx="16" presStyleCnt="18" custScaleX="143217">
        <dgm:presLayoutVars>
          <dgm:bulletEnabled val="1"/>
        </dgm:presLayoutVars>
      </dgm:prSet>
      <dgm:spPr/>
    </dgm:pt>
    <dgm:pt modelId="{7B5AB2A9-2636-473C-B790-0C6A649FAABB}" type="pres">
      <dgm:prSet presAssocID="{39C45EDA-79A8-46C1-BD59-1EE1F2A5A06B}" presName="Name13" presStyleLbl="parChTrans1D2" presStyleIdx="17" presStyleCnt="18"/>
      <dgm:spPr/>
    </dgm:pt>
    <dgm:pt modelId="{1EF3232B-1AF7-4DF2-B819-7EEA8B813116}" type="pres">
      <dgm:prSet presAssocID="{897F8CC6-471A-4D73-BF9F-A9562028BDCF}" presName="childText" presStyleLbl="bgAcc1" presStyleIdx="17" presStyleCnt="18" custScaleX="152484" custScaleY="87170">
        <dgm:presLayoutVars>
          <dgm:bulletEnabled val="1"/>
        </dgm:presLayoutVars>
      </dgm:prSet>
      <dgm:spPr/>
    </dgm:pt>
  </dgm:ptLst>
  <dgm:cxnLst>
    <dgm:cxn modelId="{40F96B06-C76C-4E91-9A1E-91F81FA9F1C2}" srcId="{33AEBBC3-5779-4708-824B-08E7E39E4E56}" destId="{271D3888-302C-4DC3-8E2B-C8D10AE8702C}" srcOrd="2" destOrd="0" parTransId="{2EE97DC9-FFCF-4534-8245-F671965A9AE5}" sibTransId="{AAEE6741-7EB8-4CAD-920A-D3FE1AB36DAB}"/>
    <dgm:cxn modelId="{DB6AF907-096F-446D-A56C-052CB01C1050}" type="presOf" srcId="{F7ED5B27-8CD7-4411-82E3-6656E08A8F43}" destId="{EB6EBD5A-C704-45D5-BFDC-89AF46D361D4}" srcOrd="0" destOrd="0" presId="urn:microsoft.com/office/officeart/2005/8/layout/hierarchy3"/>
    <dgm:cxn modelId="{9217EE0A-6F47-4674-8891-E433C59D06F0}" type="presOf" srcId="{66082CBE-E392-459D-8EE3-2DB7A4857508}" destId="{EE25C9D2-4625-42ED-BFC1-F876F03EEEF0}" srcOrd="1" destOrd="0" presId="urn:microsoft.com/office/officeart/2005/8/layout/hierarchy3"/>
    <dgm:cxn modelId="{C4AF350C-BB76-4D42-8EA2-B66B31E2C217}" type="presOf" srcId="{F9064977-AE1E-47CF-AA2B-AB2BBB03630E}" destId="{94272E66-02B6-4922-BF8F-E802FA938B58}" srcOrd="0" destOrd="0" presId="urn:microsoft.com/office/officeart/2005/8/layout/hierarchy3"/>
    <dgm:cxn modelId="{D2A79611-602C-4613-B8D8-D5E23C8F24AE}" type="presOf" srcId="{0BA6DC33-2C2F-42FA-8973-3AF56C605E2A}" destId="{BFF70F69-8331-4DD0-A11B-724FD02F9781}" srcOrd="0" destOrd="0" presId="urn:microsoft.com/office/officeart/2005/8/layout/hierarchy3"/>
    <dgm:cxn modelId="{16A1F619-FAFB-42A6-89FB-1D1BFE8E1842}" srcId="{C2095B14-7FD3-4636-B2F4-77B4747B10E8}" destId="{29E8233D-FDF3-44F2-998A-DF72FBCA9E7F}" srcOrd="1" destOrd="0" parTransId="{2BBD62AB-2FAC-4E5E-B691-165FBAE6E632}" sibTransId="{03F3D159-823C-4A90-94B5-AF855F6606E0}"/>
    <dgm:cxn modelId="{E7B85F1D-35A7-4393-BB33-D1CC6B2D29A0}" srcId="{77A06F6F-5EB3-4222-B1A0-D0FD5CFAD428}" destId="{66082CBE-E392-459D-8EE3-2DB7A4857508}" srcOrd="3" destOrd="0" parTransId="{475A52CA-4844-4700-B65C-FD29A8169898}" sibTransId="{0D72BA98-A50A-4466-B0A1-A32AAD7B6874}"/>
    <dgm:cxn modelId="{96678B1E-F6B2-468B-A1D3-EDEF57B20219}" srcId="{C2095B14-7FD3-4636-B2F4-77B4747B10E8}" destId="{6545FFC8-D6ED-4745-804E-71C09432635D}" srcOrd="2" destOrd="0" parTransId="{08C159A9-7F95-4CD6-BBD3-7653611DF637}" sibTransId="{A205AD64-E20D-4171-8C22-BDEC9E6AE572}"/>
    <dgm:cxn modelId="{C9863C22-1C70-49FA-850C-E836E2787212}" type="presOf" srcId="{C13F083C-A95B-41AA-85E2-578D3CFC3332}" destId="{F4E0CA0D-11CB-4BE8-9183-9D427CE7E325}" srcOrd="0" destOrd="0" presId="urn:microsoft.com/office/officeart/2005/8/layout/hierarchy3"/>
    <dgm:cxn modelId="{80109926-BE36-4DF7-97AC-4D979D1C67FB}" type="presOf" srcId="{2146C56D-B601-4D01-8241-A7ADADE31A1C}" destId="{6605F1FD-7EB9-48FE-862F-5C53909BA8CA}" srcOrd="1" destOrd="0" presId="urn:microsoft.com/office/officeart/2005/8/layout/hierarchy3"/>
    <dgm:cxn modelId="{59E1E82E-A3FF-4490-8E20-442F22E35D03}" type="presOf" srcId="{63D0A4F4-D799-410A-9A5A-BEF688197652}" destId="{79B04F3A-93F5-4C1F-81FE-AD316775360D}" srcOrd="0" destOrd="0" presId="urn:microsoft.com/office/officeart/2005/8/layout/hierarchy3"/>
    <dgm:cxn modelId="{0F0DBB34-B458-4798-9124-5FE1D4FCBD4A}" type="presOf" srcId="{08C159A9-7F95-4CD6-BBD3-7653611DF637}" destId="{E96E91F2-45C5-4C6F-B83D-68F7E7D0C19C}" srcOrd="0" destOrd="0" presId="urn:microsoft.com/office/officeart/2005/8/layout/hierarchy3"/>
    <dgm:cxn modelId="{EAE0CC38-3C07-47EF-86C8-7D09CAE56200}" type="presOf" srcId="{76B19F45-1F54-4E8F-B438-02617CB12C35}" destId="{F6C89242-AAFE-493D-9F10-93D5A1DDD7BF}" srcOrd="0" destOrd="0" presId="urn:microsoft.com/office/officeart/2005/8/layout/hierarchy3"/>
    <dgm:cxn modelId="{B9513E3A-57D4-4A8B-B11A-81AE12FD0DB2}" type="presOf" srcId="{2BBD62AB-2FAC-4E5E-B691-165FBAE6E632}" destId="{67598C4F-FB10-4EFE-AFD5-3DC90E91EC70}" srcOrd="0" destOrd="0" presId="urn:microsoft.com/office/officeart/2005/8/layout/hierarchy3"/>
    <dgm:cxn modelId="{D5CD0D40-848B-4C66-8DE5-8457E98D5F0D}" type="presOf" srcId="{3B179391-5558-4466-8F8D-555B772CA454}" destId="{9E122446-757C-4274-ABD4-D7BE63654217}" srcOrd="0" destOrd="0" presId="urn:microsoft.com/office/officeart/2005/8/layout/hierarchy3"/>
    <dgm:cxn modelId="{CD6F6841-1D9A-401A-A25D-B0FA575A060D}" type="presOf" srcId="{937B06ED-BF82-4B49-83A5-F788AAA5B4B5}" destId="{B9EAC960-122E-4093-8238-4D3B36CAE046}" srcOrd="0" destOrd="0" presId="urn:microsoft.com/office/officeart/2005/8/layout/hierarchy3"/>
    <dgm:cxn modelId="{6B7BA862-34A1-412A-ADFF-5120EE8D91EC}" srcId="{77A06F6F-5EB3-4222-B1A0-D0FD5CFAD428}" destId="{E41ACC00-7576-4EF9-A0D8-64F7F623443B}" srcOrd="0" destOrd="0" parTransId="{0AFEA1FE-275E-45D4-B83E-43EE62B5C7C2}" sibTransId="{B407FC53-EFD7-4542-A868-ECCBF42E987B}"/>
    <dgm:cxn modelId="{771FCA62-E1CF-4F47-A45C-C11249659811}" type="presOf" srcId="{F633C37E-82B0-4CB4-BB13-D9505C18D902}" destId="{B21C7327-1774-433F-9689-6B1EE68352AF}" srcOrd="0" destOrd="0" presId="urn:microsoft.com/office/officeart/2005/8/layout/hierarchy3"/>
    <dgm:cxn modelId="{D8E83746-70DB-47E2-8501-AA2EF188B328}" type="presOf" srcId="{33AEBBC3-5779-4708-824B-08E7E39E4E56}" destId="{02D9DCBD-F283-4B18-8520-3C095AD577E4}" srcOrd="1" destOrd="0" presId="urn:microsoft.com/office/officeart/2005/8/layout/hierarchy3"/>
    <dgm:cxn modelId="{15F47268-CF1F-474F-9B13-0B1F2BD0555C}" srcId="{33AEBBC3-5779-4708-824B-08E7E39E4E56}" destId="{F9064977-AE1E-47CF-AA2B-AB2BBB03630E}" srcOrd="0" destOrd="0" parTransId="{7C3B0B69-6B0B-4181-AE8C-983BF91EA9CE}" sibTransId="{C8D70E57-B93D-4A54-8A08-8CBCD1A85020}"/>
    <dgm:cxn modelId="{5083964A-2EED-4C08-BE04-18AF515D6F4D}" type="presOf" srcId="{C51A790A-12F6-493D-AB51-E85E2613A3BE}" destId="{67A7FABA-0BA0-4F3F-88A0-33FC912E2FF1}" srcOrd="0" destOrd="0" presId="urn:microsoft.com/office/officeart/2005/8/layout/hierarchy3"/>
    <dgm:cxn modelId="{E1956E6B-B39D-4DD8-8D7A-EFAE17ED269E}" type="presOf" srcId="{77A06F6F-5EB3-4222-B1A0-D0FD5CFAD428}" destId="{0F6C525F-0B71-4E07-9460-019A97157898}" srcOrd="0" destOrd="0" presId="urn:microsoft.com/office/officeart/2005/8/layout/hierarchy3"/>
    <dgm:cxn modelId="{57283350-97FF-4A76-B41D-6295836BAE70}" type="presOf" srcId="{76CEDD40-B011-4C28-97F1-7BCAD8476D39}" destId="{8DEFAB2B-8225-4C0A-ABF0-B99C91493608}" srcOrd="0" destOrd="0" presId="urn:microsoft.com/office/officeart/2005/8/layout/hierarchy3"/>
    <dgm:cxn modelId="{B4339771-2768-440A-9AF8-8F962181617A}" type="presOf" srcId="{29E8233D-FDF3-44F2-998A-DF72FBCA9E7F}" destId="{54FEA440-25B3-4BC2-A9FE-E45C820E28A6}" srcOrd="0" destOrd="0" presId="urn:microsoft.com/office/officeart/2005/8/layout/hierarchy3"/>
    <dgm:cxn modelId="{BA4E0275-5A7E-4EAC-B283-7F4C53676909}" type="presOf" srcId="{33AEBBC3-5779-4708-824B-08E7E39E4E56}" destId="{1ED4CA4A-704F-4CA0-84BB-51648B96CBBA}" srcOrd="0" destOrd="0" presId="urn:microsoft.com/office/officeart/2005/8/layout/hierarchy3"/>
    <dgm:cxn modelId="{F3575477-65A2-441C-A8FE-BD95FD6F38B5}" srcId="{77A06F6F-5EB3-4222-B1A0-D0FD5CFAD428}" destId="{C2095B14-7FD3-4636-B2F4-77B4747B10E8}" srcOrd="2" destOrd="0" parTransId="{250BB5DE-2A96-4457-AD1F-4DE532780DAB}" sibTransId="{9D87D807-BD37-460A-83A8-B41D81D82155}"/>
    <dgm:cxn modelId="{C0A9D379-BDC8-4B9E-96AC-F22B494E2F72}" srcId="{66082CBE-E392-459D-8EE3-2DB7A4857508}" destId="{A8F64390-EED8-46EE-84FD-8F67FD807A44}" srcOrd="2" destOrd="0" parTransId="{F7ED5B27-8CD7-4411-82E3-6656E08A8F43}" sibTransId="{CFEE1BDA-079B-4833-BE8D-756240686635}"/>
    <dgm:cxn modelId="{21D2E259-B1BE-4432-97D3-37F002D50537}" srcId="{77A06F6F-5EB3-4222-B1A0-D0FD5CFAD428}" destId="{33AEBBC3-5779-4708-824B-08E7E39E4E56}" srcOrd="4" destOrd="0" parTransId="{D4978D43-59A9-4603-8845-6B986463D3A9}" sibTransId="{7B4D246D-B8DD-4A29-B39B-8E95C5CBCE8E}"/>
    <dgm:cxn modelId="{3676365A-892B-4EEB-9CEC-1C4515EA8D28}" srcId="{77A06F6F-5EB3-4222-B1A0-D0FD5CFAD428}" destId="{2146C56D-B601-4D01-8241-A7ADADE31A1C}" srcOrd="1" destOrd="0" parTransId="{3F31F558-C1C6-457E-A5C1-180D6A1C2127}" sibTransId="{FAA69CBA-E175-4A9D-BB2C-C537201B7006}"/>
    <dgm:cxn modelId="{305CE25A-A3D0-4911-90ED-C382773A8084}" srcId="{66082CBE-E392-459D-8EE3-2DB7A4857508}" destId="{76CEDD40-B011-4C28-97F1-7BCAD8476D39}" srcOrd="1" destOrd="0" parTransId="{03A3C41D-2A52-4AD6-865A-F63D0EAB01F7}" sibTransId="{D269317F-70FF-4469-925D-53C4EDC7DB41}"/>
    <dgm:cxn modelId="{00D1B87F-93AC-4B17-A5C9-DAFEB003CE3C}" type="presOf" srcId="{A8F64390-EED8-46EE-84FD-8F67FD807A44}" destId="{09D4ABF1-C5EC-4A00-A5B0-0F080255E5E8}" srcOrd="0" destOrd="0" presId="urn:microsoft.com/office/officeart/2005/8/layout/hierarchy3"/>
    <dgm:cxn modelId="{64363386-C342-4755-98C0-0D43D710AF73}" srcId="{2146C56D-B601-4D01-8241-A7ADADE31A1C}" destId="{7B42BAF5-D05D-4F75-AC6C-34F1B55324C8}" srcOrd="0" destOrd="0" parTransId="{937B06ED-BF82-4B49-83A5-F788AAA5B4B5}" sibTransId="{82D90591-74B3-47B0-8788-46378C5060C0}"/>
    <dgm:cxn modelId="{27F2E98D-69BB-4871-8D35-BFBF5F14B24B}" type="presOf" srcId="{2EE97DC9-FFCF-4534-8245-F671965A9AE5}" destId="{51E68C23-74B0-45EA-9F9B-BDFF5D441FF9}" srcOrd="0" destOrd="0" presId="urn:microsoft.com/office/officeart/2005/8/layout/hierarchy3"/>
    <dgm:cxn modelId="{98E30D93-F0A1-481C-B135-7C319866D303}" type="presOf" srcId="{75DAE9C5-BBE1-4FD3-ADEB-59714C923FEB}" destId="{1D442257-A924-45DF-A11B-167F89EC76FB}" srcOrd="0" destOrd="0" presId="urn:microsoft.com/office/officeart/2005/8/layout/hierarchy3"/>
    <dgm:cxn modelId="{7B7BDD93-0273-409E-8B1B-5CFD9DDB60EC}" type="presOf" srcId="{61D5CBAD-99A2-4277-B932-4D8AE3AB68FF}" destId="{D90C0EF4-CDA0-4707-84EE-725EBC135353}" srcOrd="0" destOrd="0" presId="urn:microsoft.com/office/officeart/2005/8/layout/hierarchy3"/>
    <dgm:cxn modelId="{E2A0D997-C1AC-4C76-8CFA-85FF39EFECED}" type="presOf" srcId="{E41ACC00-7576-4EF9-A0D8-64F7F623443B}" destId="{151857D7-F14F-496D-93ED-3336F861BA10}" srcOrd="0" destOrd="0" presId="urn:microsoft.com/office/officeart/2005/8/layout/hierarchy3"/>
    <dgm:cxn modelId="{108A2C9A-76DE-4818-8D67-FFC9402290E1}" srcId="{2146C56D-B601-4D01-8241-A7ADADE31A1C}" destId="{CF4F6BD8-3C59-4A18-A737-747AC34890D2}" srcOrd="1" destOrd="0" parTransId="{BB40EC09-1031-4EB6-AEE9-8BC3EB8F47FA}" sibTransId="{534CCE01-4198-4EC6-B9A9-15DF7E32C501}"/>
    <dgm:cxn modelId="{E2F8D49B-9E2A-4FA0-B3A9-AB22371201C1}" type="presOf" srcId="{BB40EC09-1031-4EB6-AEE9-8BC3EB8F47FA}" destId="{F36FFD2C-0EFF-4A48-81CE-167303AA2739}" srcOrd="0" destOrd="0" presId="urn:microsoft.com/office/officeart/2005/8/layout/hierarchy3"/>
    <dgm:cxn modelId="{E33A72A5-81FA-43D1-B67F-29B4E8FD3D1F}" srcId="{66082CBE-E392-459D-8EE3-2DB7A4857508}" destId="{2D413BD3-04DE-4F5E-9679-4D335DE47976}" srcOrd="0" destOrd="0" parTransId="{AF6663A1-6348-41CC-8A07-6BC7C8C86965}" sibTransId="{76D5DE91-6C7F-4322-B8B4-A8B9D40ACD78}"/>
    <dgm:cxn modelId="{F7ED4EA8-D2BC-4F74-9317-23C487DACDA2}" type="presOf" srcId="{8EA4CAF2-AFB5-4AAD-970C-127D7F18AE29}" destId="{7855C1DA-647E-43E4-A0E8-CAA0AA4BA514}" srcOrd="0" destOrd="0" presId="urn:microsoft.com/office/officeart/2005/8/layout/hierarchy3"/>
    <dgm:cxn modelId="{95E5BAA8-7877-4D5A-83E7-683DB9DCFC53}" type="presOf" srcId="{271D3888-302C-4DC3-8E2B-C8D10AE8702C}" destId="{FE5F68FE-3E92-446B-A7DD-774B1274E41C}" srcOrd="0" destOrd="0" presId="urn:microsoft.com/office/officeart/2005/8/layout/hierarchy3"/>
    <dgm:cxn modelId="{73D940A9-BD72-4A50-A1B0-BB42370707CC}" type="presOf" srcId="{6545FFC8-D6ED-4745-804E-71C09432635D}" destId="{0C464BB0-5E5D-4CA1-8360-926242837361}" srcOrd="0" destOrd="0" presId="urn:microsoft.com/office/officeart/2005/8/layout/hierarchy3"/>
    <dgm:cxn modelId="{5BE4E5B0-BB34-4E50-BC71-55E700B803A8}" type="presOf" srcId="{897F8CC6-471A-4D73-BF9F-A9562028BDCF}" destId="{1EF3232B-1AF7-4DF2-B819-7EEA8B813116}" srcOrd="0" destOrd="0" presId="urn:microsoft.com/office/officeart/2005/8/layout/hierarchy3"/>
    <dgm:cxn modelId="{3FDC6DBB-49D0-4C15-8167-1BBE048AD285}" type="presOf" srcId="{63FA22F9-1D52-4259-9E24-2D861DE260C8}" destId="{6A9AC68A-B6BF-45A0-9069-1C419D93FBBD}" srcOrd="0" destOrd="0" presId="urn:microsoft.com/office/officeart/2005/8/layout/hierarchy3"/>
    <dgm:cxn modelId="{DF141ABD-278D-49F8-AFA2-B77CD86817F0}" type="presOf" srcId="{E41ACC00-7576-4EF9-A0D8-64F7F623443B}" destId="{616A679E-C9DE-4149-9CF1-5EED455FD6C1}" srcOrd="1" destOrd="0" presId="urn:microsoft.com/office/officeart/2005/8/layout/hierarchy3"/>
    <dgm:cxn modelId="{118523C4-6CDF-43D2-B863-C533CAE24784}" srcId="{E41ACC00-7576-4EF9-A0D8-64F7F623443B}" destId="{8EA4CAF2-AFB5-4AAD-970C-127D7F18AE29}" srcOrd="3" destOrd="0" parTransId="{63FA22F9-1D52-4259-9E24-2D861DE260C8}" sibTransId="{3EE94F7F-9FDB-4FE8-B316-B89B49915297}"/>
    <dgm:cxn modelId="{0563A0C8-912E-453E-8639-B956C7688BE6}" srcId="{2146C56D-B601-4D01-8241-A7ADADE31A1C}" destId="{3B179391-5558-4466-8F8D-555B772CA454}" srcOrd="3" destOrd="0" parTransId="{F633C37E-82B0-4CB4-BB13-D9505C18D902}" sibTransId="{EF9BC9AA-081A-406D-ACC1-0EFA7E72AE55}"/>
    <dgm:cxn modelId="{0C8938C9-986F-4DEC-A952-7EBF9CBA6371}" srcId="{2146C56D-B601-4D01-8241-A7ADADE31A1C}" destId="{4DBB9683-C536-4F03-B900-E8CEA53DF7BC}" srcOrd="2" destOrd="0" parTransId="{B22C7F41-5CE2-4CB0-BE3D-87B01C2FBD2E}" sibTransId="{99C08C22-B8FE-4434-A1CA-5669139C823D}"/>
    <dgm:cxn modelId="{C675F6CB-C5C2-4AC1-B1C8-C03266F1059A}" type="presOf" srcId="{2146C56D-B601-4D01-8241-A7ADADE31A1C}" destId="{CA1D3872-1FAC-4BE9-B0D8-0342F5C5C37A}" srcOrd="0" destOrd="0" presId="urn:microsoft.com/office/officeart/2005/8/layout/hierarchy3"/>
    <dgm:cxn modelId="{168603CF-3290-4A1F-959B-1A9A642C054D}" type="presOf" srcId="{CA09636C-7F22-41BE-9E59-62C63BF41D32}" destId="{58D8B7E2-E3A8-4B44-9C48-5E317CC7DB72}" srcOrd="0" destOrd="0" presId="urn:microsoft.com/office/officeart/2005/8/layout/hierarchy3"/>
    <dgm:cxn modelId="{6DC542CF-48E6-4C34-AB72-2DD400A2605C}" type="presOf" srcId="{C2095B14-7FD3-4636-B2F4-77B4747B10E8}" destId="{B8B64ED1-1856-4F1A-A746-BBA4E01C011E}" srcOrd="0" destOrd="0" presId="urn:microsoft.com/office/officeart/2005/8/layout/hierarchy3"/>
    <dgm:cxn modelId="{FF1164D0-9E51-455F-A1AE-B216EF845E84}" type="presOf" srcId="{B22C7F41-5CE2-4CB0-BE3D-87B01C2FBD2E}" destId="{DCB71082-82FD-4BC1-A118-8D5B1F93BEAB}" srcOrd="0" destOrd="0" presId="urn:microsoft.com/office/officeart/2005/8/layout/hierarchy3"/>
    <dgm:cxn modelId="{7F1C7CD1-2BD3-42C3-B745-AAA0F3A6B79A}" type="presOf" srcId="{7B42BAF5-D05D-4F75-AC6C-34F1B55324C8}" destId="{3493852A-3918-4CBF-A909-FEAD4E51EF11}" srcOrd="0" destOrd="0" presId="urn:microsoft.com/office/officeart/2005/8/layout/hierarchy3"/>
    <dgm:cxn modelId="{F72684D3-E4DD-419C-B3DA-8261C3A66F20}" type="presOf" srcId="{66082CBE-E392-459D-8EE3-2DB7A4857508}" destId="{9B31FD2C-237E-4919-BEF7-EFBE4502D056}" srcOrd="0" destOrd="0" presId="urn:microsoft.com/office/officeart/2005/8/layout/hierarchy3"/>
    <dgm:cxn modelId="{E8B32BD7-19A1-41EE-A17D-9E2999B925A2}" type="presOf" srcId="{03A3C41D-2A52-4AD6-865A-F63D0EAB01F7}" destId="{A9095F55-5DC0-4122-B5B7-65849DE3087F}" srcOrd="0" destOrd="0" presId="urn:microsoft.com/office/officeart/2005/8/layout/hierarchy3"/>
    <dgm:cxn modelId="{49B270DB-0BD4-4D9C-91B4-5D8CED7C8536}" srcId="{33AEBBC3-5779-4708-824B-08E7E39E4E56}" destId="{35146A1D-6CB2-4989-9C64-F15B6E1D61D2}" srcOrd="1" destOrd="0" parTransId="{0BA6DC33-2C2F-42FA-8973-3AF56C605E2A}" sibTransId="{B85B217A-BA87-4D9C-B097-BC5582795D89}"/>
    <dgm:cxn modelId="{D54ACCE2-0B73-4FCA-928C-FE3B4D690677}" type="presOf" srcId="{AF6663A1-6348-41CC-8A07-6BC7C8C86965}" destId="{830A4078-DA41-43D3-910E-E92703111504}" srcOrd="0" destOrd="0" presId="urn:microsoft.com/office/officeart/2005/8/layout/hierarchy3"/>
    <dgm:cxn modelId="{828FEFE2-A06A-45B2-A190-13A6844B8D1D}" type="presOf" srcId="{3A2F312E-6B79-4558-8940-38DCB77E554C}" destId="{3CFFCAF7-A584-4D5F-A059-9A51872B27AD}" srcOrd="0" destOrd="0" presId="urn:microsoft.com/office/officeart/2005/8/layout/hierarchy3"/>
    <dgm:cxn modelId="{5BBB13E4-8BF3-41CC-B9E4-26CF2AC517F3}" srcId="{E41ACC00-7576-4EF9-A0D8-64F7F623443B}" destId="{63D0A4F4-D799-410A-9A5A-BEF688197652}" srcOrd="0" destOrd="0" parTransId="{3A2F312E-6B79-4558-8940-38DCB77E554C}" sibTransId="{F649A701-6389-4DE0-AA49-BC3CC74EFFED}"/>
    <dgm:cxn modelId="{F5163BE4-CCCE-4014-8514-A38DFBF19A7D}" type="presOf" srcId="{CF4F6BD8-3C59-4A18-A737-747AC34890D2}" destId="{9436352B-A3D5-4693-92AD-F5BCEE23D5DC}" srcOrd="0" destOrd="0" presId="urn:microsoft.com/office/officeart/2005/8/layout/hierarchy3"/>
    <dgm:cxn modelId="{8F8FA0E9-9633-4575-9F47-5AD4DD2D6265}" srcId="{E41ACC00-7576-4EF9-A0D8-64F7F623443B}" destId="{CA09636C-7F22-41BE-9E59-62C63BF41D32}" srcOrd="2" destOrd="0" parTransId="{75DAE9C5-BBE1-4FD3-ADEB-59714C923FEB}" sibTransId="{6A81F027-0892-4853-8313-66BA5324129F}"/>
    <dgm:cxn modelId="{188E22F0-33BC-4ADF-9958-22C51E73746D}" type="presOf" srcId="{39C45EDA-79A8-46C1-BD59-1EE1F2A5A06B}" destId="{7B5AB2A9-2636-473C-B790-0C6A649FAABB}" srcOrd="0" destOrd="0" presId="urn:microsoft.com/office/officeart/2005/8/layout/hierarchy3"/>
    <dgm:cxn modelId="{910E4AF2-78AB-46AE-ABF7-A751028D0799}" srcId="{33AEBBC3-5779-4708-824B-08E7E39E4E56}" destId="{897F8CC6-471A-4D73-BF9F-A9562028BDCF}" srcOrd="3" destOrd="0" parTransId="{39C45EDA-79A8-46C1-BD59-1EE1F2A5A06B}" sibTransId="{0134C48E-CDE1-437E-A65F-89CB2665F74A}"/>
    <dgm:cxn modelId="{6D2CB0F2-711C-492A-A59F-D10CCCA8CA14}" type="presOf" srcId="{C2095B14-7FD3-4636-B2F4-77B4747B10E8}" destId="{54256F9F-BEF5-4693-BCA8-42CEEEE3B424}" srcOrd="1" destOrd="0" presId="urn:microsoft.com/office/officeart/2005/8/layout/hierarchy3"/>
    <dgm:cxn modelId="{DDF418F8-C931-4274-ADE0-92726395BC8C}" type="presOf" srcId="{35146A1D-6CB2-4989-9C64-F15B6E1D61D2}" destId="{F934C5FA-E869-459A-B1B1-10952BCECF3F}" srcOrd="0" destOrd="0" presId="urn:microsoft.com/office/officeart/2005/8/layout/hierarchy3"/>
    <dgm:cxn modelId="{57BDA3F8-C60A-462F-8B0F-F0A79A461CE1}" srcId="{C2095B14-7FD3-4636-B2F4-77B4747B10E8}" destId="{C13F083C-A95B-41AA-85E2-578D3CFC3332}" srcOrd="0" destOrd="0" parTransId="{C51A790A-12F6-493D-AB51-E85E2613A3BE}" sibTransId="{751EF73B-3174-47B9-9F46-4FBD33BD4278}"/>
    <dgm:cxn modelId="{D910B6FA-D4C0-4BCF-B764-D41B4F6AB4EC}" srcId="{E41ACC00-7576-4EF9-A0D8-64F7F623443B}" destId="{61D5CBAD-99A2-4277-B932-4D8AE3AB68FF}" srcOrd="1" destOrd="0" parTransId="{76B19F45-1F54-4E8F-B438-02617CB12C35}" sibTransId="{02B8D434-D70B-44F5-A282-9EC5AD30F5AA}"/>
    <dgm:cxn modelId="{B71809FC-A6B2-4971-8713-5D9442C17B7F}" type="presOf" srcId="{2D413BD3-04DE-4F5E-9679-4D335DE47976}" destId="{0602F1AD-273D-41FE-9400-0E9ACFDB050E}" srcOrd="0" destOrd="0" presId="urn:microsoft.com/office/officeart/2005/8/layout/hierarchy3"/>
    <dgm:cxn modelId="{9E6118FD-7E59-430A-B64B-921A1FE97C3C}" type="presOf" srcId="{7C3B0B69-6B0B-4181-AE8C-983BF91EA9CE}" destId="{34C67E31-352C-4F8A-BC70-5C83D16E4B1A}" srcOrd="0" destOrd="0" presId="urn:microsoft.com/office/officeart/2005/8/layout/hierarchy3"/>
    <dgm:cxn modelId="{F2A4E4FE-270B-4C1C-B573-7BC1637D8F6B}" type="presOf" srcId="{4DBB9683-C536-4F03-B900-E8CEA53DF7BC}" destId="{9693BA54-D358-4DDC-89DF-34E6F8FEB8CF}" srcOrd="0" destOrd="0" presId="urn:microsoft.com/office/officeart/2005/8/layout/hierarchy3"/>
    <dgm:cxn modelId="{C2AA0AD5-C6C8-41AB-B6C9-351227782265}" type="presParOf" srcId="{0F6C525F-0B71-4E07-9460-019A97157898}" destId="{F44CBC90-6EDF-48C7-AD95-C50091F51D63}" srcOrd="0" destOrd="0" presId="urn:microsoft.com/office/officeart/2005/8/layout/hierarchy3"/>
    <dgm:cxn modelId="{607DC5EC-D036-43D0-AB78-B0A6824F03E7}" type="presParOf" srcId="{F44CBC90-6EDF-48C7-AD95-C50091F51D63}" destId="{17FC7CC4-1A71-4DC8-91D6-D7296CA3381E}" srcOrd="0" destOrd="0" presId="urn:microsoft.com/office/officeart/2005/8/layout/hierarchy3"/>
    <dgm:cxn modelId="{B334ECA9-6FD8-439B-AEB4-BCBCBCA2B1EA}" type="presParOf" srcId="{17FC7CC4-1A71-4DC8-91D6-D7296CA3381E}" destId="{151857D7-F14F-496D-93ED-3336F861BA10}" srcOrd="0" destOrd="0" presId="urn:microsoft.com/office/officeart/2005/8/layout/hierarchy3"/>
    <dgm:cxn modelId="{048FC518-88B4-4E8D-AB1D-9506345836A6}" type="presParOf" srcId="{17FC7CC4-1A71-4DC8-91D6-D7296CA3381E}" destId="{616A679E-C9DE-4149-9CF1-5EED455FD6C1}" srcOrd="1" destOrd="0" presId="urn:microsoft.com/office/officeart/2005/8/layout/hierarchy3"/>
    <dgm:cxn modelId="{7D507AB0-402E-48AC-84B9-35EE949CA914}" type="presParOf" srcId="{F44CBC90-6EDF-48C7-AD95-C50091F51D63}" destId="{6FF5675B-B0F9-489C-9358-0F1C20843440}" srcOrd="1" destOrd="0" presId="urn:microsoft.com/office/officeart/2005/8/layout/hierarchy3"/>
    <dgm:cxn modelId="{FE4D8EFE-F1B3-4932-89C1-4745A43779A0}" type="presParOf" srcId="{6FF5675B-B0F9-489C-9358-0F1C20843440}" destId="{3CFFCAF7-A584-4D5F-A059-9A51872B27AD}" srcOrd="0" destOrd="0" presId="urn:microsoft.com/office/officeart/2005/8/layout/hierarchy3"/>
    <dgm:cxn modelId="{9D846E64-B06F-48A0-8713-37FB2EED9404}" type="presParOf" srcId="{6FF5675B-B0F9-489C-9358-0F1C20843440}" destId="{79B04F3A-93F5-4C1F-81FE-AD316775360D}" srcOrd="1" destOrd="0" presId="urn:microsoft.com/office/officeart/2005/8/layout/hierarchy3"/>
    <dgm:cxn modelId="{93FBE243-4775-4F31-9322-75EC4B8925BC}" type="presParOf" srcId="{6FF5675B-B0F9-489C-9358-0F1C20843440}" destId="{F6C89242-AAFE-493D-9F10-93D5A1DDD7BF}" srcOrd="2" destOrd="0" presId="urn:microsoft.com/office/officeart/2005/8/layout/hierarchy3"/>
    <dgm:cxn modelId="{163AD1C4-30FF-497F-80DD-275196F69EE2}" type="presParOf" srcId="{6FF5675B-B0F9-489C-9358-0F1C20843440}" destId="{D90C0EF4-CDA0-4707-84EE-725EBC135353}" srcOrd="3" destOrd="0" presId="urn:microsoft.com/office/officeart/2005/8/layout/hierarchy3"/>
    <dgm:cxn modelId="{97EFEDE0-CFDE-419C-815C-729440BC4464}" type="presParOf" srcId="{6FF5675B-B0F9-489C-9358-0F1C20843440}" destId="{1D442257-A924-45DF-A11B-167F89EC76FB}" srcOrd="4" destOrd="0" presId="urn:microsoft.com/office/officeart/2005/8/layout/hierarchy3"/>
    <dgm:cxn modelId="{9DFF3BE8-27FD-4DFE-942E-C9A50DADA00B}" type="presParOf" srcId="{6FF5675B-B0F9-489C-9358-0F1C20843440}" destId="{58D8B7E2-E3A8-4B44-9C48-5E317CC7DB72}" srcOrd="5" destOrd="0" presId="urn:microsoft.com/office/officeart/2005/8/layout/hierarchy3"/>
    <dgm:cxn modelId="{B3E605FD-0835-4B56-93E7-6F6B10E7ABE7}" type="presParOf" srcId="{6FF5675B-B0F9-489C-9358-0F1C20843440}" destId="{6A9AC68A-B6BF-45A0-9069-1C419D93FBBD}" srcOrd="6" destOrd="0" presId="urn:microsoft.com/office/officeart/2005/8/layout/hierarchy3"/>
    <dgm:cxn modelId="{1E9C8F8C-3B55-4838-8175-F28AC024B86C}" type="presParOf" srcId="{6FF5675B-B0F9-489C-9358-0F1C20843440}" destId="{7855C1DA-647E-43E4-A0E8-CAA0AA4BA514}" srcOrd="7" destOrd="0" presId="urn:microsoft.com/office/officeart/2005/8/layout/hierarchy3"/>
    <dgm:cxn modelId="{3080F66F-8F0E-499C-943F-DCB088F4B59B}" type="presParOf" srcId="{0F6C525F-0B71-4E07-9460-019A97157898}" destId="{34C8F4AA-A009-4EE4-83C3-C51CCEBAA8CD}" srcOrd="1" destOrd="0" presId="urn:microsoft.com/office/officeart/2005/8/layout/hierarchy3"/>
    <dgm:cxn modelId="{3F84A159-00D2-4478-80AE-8D10987583AE}" type="presParOf" srcId="{34C8F4AA-A009-4EE4-83C3-C51CCEBAA8CD}" destId="{0FFD5652-51B9-4928-8000-9B2E4D2C39C3}" srcOrd="0" destOrd="0" presId="urn:microsoft.com/office/officeart/2005/8/layout/hierarchy3"/>
    <dgm:cxn modelId="{48D4D22C-D413-4322-8DE0-F356279D4EC3}" type="presParOf" srcId="{0FFD5652-51B9-4928-8000-9B2E4D2C39C3}" destId="{CA1D3872-1FAC-4BE9-B0D8-0342F5C5C37A}" srcOrd="0" destOrd="0" presId="urn:microsoft.com/office/officeart/2005/8/layout/hierarchy3"/>
    <dgm:cxn modelId="{EFECE73A-0C5F-4B5B-9AA2-700A946E130B}" type="presParOf" srcId="{0FFD5652-51B9-4928-8000-9B2E4D2C39C3}" destId="{6605F1FD-7EB9-48FE-862F-5C53909BA8CA}" srcOrd="1" destOrd="0" presId="urn:microsoft.com/office/officeart/2005/8/layout/hierarchy3"/>
    <dgm:cxn modelId="{B8338EE7-2DF2-4D5F-A0B5-EA5C069B9A84}" type="presParOf" srcId="{34C8F4AA-A009-4EE4-83C3-C51CCEBAA8CD}" destId="{3E556D48-47A8-49C9-8931-8DAD31FB3965}" srcOrd="1" destOrd="0" presId="urn:microsoft.com/office/officeart/2005/8/layout/hierarchy3"/>
    <dgm:cxn modelId="{D6E99ACF-5114-4B5D-A289-611704F4A4F8}" type="presParOf" srcId="{3E556D48-47A8-49C9-8931-8DAD31FB3965}" destId="{B9EAC960-122E-4093-8238-4D3B36CAE046}" srcOrd="0" destOrd="0" presId="urn:microsoft.com/office/officeart/2005/8/layout/hierarchy3"/>
    <dgm:cxn modelId="{DCC43190-F02D-4B9A-9CD8-453F1A79FE2E}" type="presParOf" srcId="{3E556D48-47A8-49C9-8931-8DAD31FB3965}" destId="{3493852A-3918-4CBF-A909-FEAD4E51EF11}" srcOrd="1" destOrd="0" presId="urn:microsoft.com/office/officeart/2005/8/layout/hierarchy3"/>
    <dgm:cxn modelId="{806C7235-EB8B-48B0-B8E7-1A87EC7EAEB2}" type="presParOf" srcId="{3E556D48-47A8-49C9-8931-8DAD31FB3965}" destId="{F36FFD2C-0EFF-4A48-81CE-167303AA2739}" srcOrd="2" destOrd="0" presId="urn:microsoft.com/office/officeart/2005/8/layout/hierarchy3"/>
    <dgm:cxn modelId="{283ADD27-5139-490C-B5AB-92788B539F3E}" type="presParOf" srcId="{3E556D48-47A8-49C9-8931-8DAD31FB3965}" destId="{9436352B-A3D5-4693-92AD-F5BCEE23D5DC}" srcOrd="3" destOrd="0" presId="urn:microsoft.com/office/officeart/2005/8/layout/hierarchy3"/>
    <dgm:cxn modelId="{466AE2DA-907D-4C23-9228-3F0346528F9F}" type="presParOf" srcId="{3E556D48-47A8-49C9-8931-8DAD31FB3965}" destId="{DCB71082-82FD-4BC1-A118-8D5B1F93BEAB}" srcOrd="4" destOrd="0" presId="urn:microsoft.com/office/officeart/2005/8/layout/hierarchy3"/>
    <dgm:cxn modelId="{0EC4BA8A-2543-4346-8334-8FABE1AA930E}" type="presParOf" srcId="{3E556D48-47A8-49C9-8931-8DAD31FB3965}" destId="{9693BA54-D358-4DDC-89DF-34E6F8FEB8CF}" srcOrd="5" destOrd="0" presId="urn:microsoft.com/office/officeart/2005/8/layout/hierarchy3"/>
    <dgm:cxn modelId="{73EAC401-244F-480A-A50F-A3421C1A3902}" type="presParOf" srcId="{3E556D48-47A8-49C9-8931-8DAD31FB3965}" destId="{B21C7327-1774-433F-9689-6B1EE68352AF}" srcOrd="6" destOrd="0" presId="urn:microsoft.com/office/officeart/2005/8/layout/hierarchy3"/>
    <dgm:cxn modelId="{58C70CEB-C2FB-49A7-B258-BD7988FA9183}" type="presParOf" srcId="{3E556D48-47A8-49C9-8931-8DAD31FB3965}" destId="{9E122446-757C-4274-ABD4-D7BE63654217}" srcOrd="7" destOrd="0" presId="urn:microsoft.com/office/officeart/2005/8/layout/hierarchy3"/>
    <dgm:cxn modelId="{FA6CDFB6-F930-488D-8F8A-969E2CC53DDD}" type="presParOf" srcId="{0F6C525F-0B71-4E07-9460-019A97157898}" destId="{E82EC193-5F2C-43A6-AE2E-DD480007359E}" srcOrd="2" destOrd="0" presId="urn:microsoft.com/office/officeart/2005/8/layout/hierarchy3"/>
    <dgm:cxn modelId="{C471528D-3340-40E8-9F26-EA0F8069880D}" type="presParOf" srcId="{E82EC193-5F2C-43A6-AE2E-DD480007359E}" destId="{5A9E6BD2-35E2-42D5-85AF-5C4839B76CCE}" srcOrd="0" destOrd="0" presId="urn:microsoft.com/office/officeart/2005/8/layout/hierarchy3"/>
    <dgm:cxn modelId="{27CA7FEE-6243-483A-9AF3-64D45B4E66FF}" type="presParOf" srcId="{5A9E6BD2-35E2-42D5-85AF-5C4839B76CCE}" destId="{B8B64ED1-1856-4F1A-A746-BBA4E01C011E}" srcOrd="0" destOrd="0" presId="urn:microsoft.com/office/officeart/2005/8/layout/hierarchy3"/>
    <dgm:cxn modelId="{19C5C8F2-9683-466C-9A9E-184305F45ED8}" type="presParOf" srcId="{5A9E6BD2-35E2-42D5-85AF-5C4839B76CCE}" destId="{54256F9F-BEF5-4693-BCA8-42CEEEE3B424}" srcOrd="1" destOrd="0" presId="urn:microsoft.com/office/officeart/2005/8/layout/hierarchy3"/>
    <dgm:cxn modelId="{BF4EFF5A-C4FB-4594-A66D-436EDF29E6EC}" type="presParOf" srcId="{E82EC193-5F2C-43A6-AE2E-DD480007359E}" destId="{0DA2D382-2B8A-4E7A-8372-A23DE00CC799}" srcOrd="1" destOrd="0" presId="urn:microsoft.com/office/officeart/2005/8/layout/hierarchy3"/>
    <dgm:cxn modelId="{5BDB214B-F467-4779-90C6-05630E677F43}" type="presParOf" srcId="{0DA2D382-2B8A-4E7A-8372-A23DE00CC799}" destId="{67A7FABA-0BA0-4F3F-88A0-33FC912E2FF1}" srcOrd="0" destOrd="0" presId="urn:microsoft.com/office/officeart/2005/8/layout/hierarchy3"/>
    <dgm:cxn modelId="{4709C6F9-8995-4BF0-953D-D7B3848681DA}" type="presParOf" srcId="{0DA2D382-2B8A-4E7A-8372-A23DE00CC799}" destId="{F4E0CA0D-11CB-4BE8-9183-9D427CE7E325}" srcOrd="1" destOrd="0" presId="urn:microsoft.com/office/officeart/2005/8/layout/hierarchy3"/>
    <dgm:cxn modelId="{B1D31A84-2B0F-4307-B5EE-52F1C50FA82E}" type="presParOf" srcId="{0DA2D382-2B8A-4E7A-8372-A23DE00CC799}" destId="{67598C4F-FB10-4EFE-AFD5-3DC90E91EC70}" srcOrd="2" destOrd="0" presId="urn:microsoft.com/office/officeart/2005/8/layout/hierarchy3"/>
    <dgm:cxn modelId="{C9593894-4226-40E5-9A40-753C3FFD6175}" type="presParOf" srcId="{0DA2D382-2B8A-4E7A-8372-A23DE00CC799}" destId="{54FEA440-25B3-4BC2-A9FE-E45C820E28A6}" srcOrd="3" destOrd="0" presId="urn:microsoft.com/office/officeart/2005/8/layout/hierarchy3"/>
    <dgm:cxn modelId="{7B6A297D-8A15-45DD-BDB2-EA824296D663}" type="presParOf" srcId="{0DA2D382-2B8A-4E7A-8372-A23DE00CC799}" destId="{E96E91F2-45C5-4C6F-B83D-68F7E7D0C19C}" srcOrd="4" destOrd="0" presId="urn:microsoft.com/office/officeart/2005/8/layout/hierarchy3"/>
    <dgm:cxn modelId="{C3B50E99-8E8C-490C-BEFB-4651A1202B4C}" type="presParOf" srcId="{0DA2D382-2B8A-4E7A-8372-A23DE00CC799}" destId="{0C464BB0-5E5D-4CA1-8360-926242837361}" srcOrd="5" destOrd="0" presId="urn:microsoft.com/office/officeart/2005/8/layout/hierarchy3"/>
    <dgm:cxn modelId="{8868ACBF-120B-4DB9-9572-96C498113B6B}" type="presParOf" srcId="{0F6C525F-0B71-4E07-9460-019A97157898}" destId="{CD96686E-E7E7-4CEE-AD6C-99591A43645D}" srcOrd="3" destOrd="0" presId="urn:microsoft.com/office/officeart/2005/8/layout/hierarchy3"/>
    <dgm:cxn modelId="{51514CF1-D05E-4D17-9FDF-E823B1585A5E}" type="presParOf" srcId="{CD96686E-E7E7-4CEE-AD6C-99591A43645D}" destId="{6BCF3A76-34D4-4983-B9F8-BC2FFD38272B}" srcOrd="0" destOrd="0" presId="urn:microsoft.com/office/officeart/2005/8/layout/hierarchy3"/>
    <dgm:cxn modelId="{89C76AC3-3110-4C5B-A997-7D092E47372E}" type="presParOf" srcId="{6BCF3A76-34D4-4983-B9F8-BC2FFD38272B}" destId="{9B31FD2C-237E-4919-BEF7-EFBE4502D056}" srcOrd="0" destOrd="0" presId="urn:microsoft.com/office/officeart/2005/8/layout/hierarchy3"/>
    <dgm:cxn modelId="{16E2C2A2-3058-4575-A09D-12231AC499AE}" type="presParOf" srcId="{6BCF3A76-34D4-4983-B9F8-BC2FFD38272B}" destId="{EE25C9D2-4625-42ED-BFC1-F876F03EEEF0}" srcOrd="1" destOrd="0" presId="urn:microsoft.com/office/officeart/2005/8/layout/hierarchy3"/>
    <dgm:cxn modelId="{CB18D1A4-E00D-4E7B-A78D-C0C779769F2D}" type="presParOf" srcId="{CD96686E-E7E7-4CEE-AD6C-99591A43645D}" destId="{A2E0112D-CD15-4D98-BAD6-7F9CBA461D81}" srcOrd="1" destOrd="0" presId="urn:microsoft.com/office/officeart/2005/8/layout/hierarchy3"/>
    <dgm:cxn modelId="{9616AB6C-F8C7-45AE-B7FB-2504C735A786}" type="presParOf" srcId="{A2E0112D-CD15-4D98-BAD6-7F9CBA461D81}" destId="{830A4078-DA41-43D3-910E-E92703111504}" srcOrd="0" destOrd="0" presId="urn:microsoft.com/office/officeart/2005/8/layout/hierarchy3"/>
    <dgm:cxn modelId="{C86B00DF-6770-450F-9DDD-F6E7A545D64F}" type="presParOf" srcId="{A2E0112D-CD15-4D98-BAD6-7F9CBA461D81}" destId="{0602F1AD-273D-41FE-9400-0E9ACFDB050E}" srcOrd="1" destOrd="0" presId="urn:microsoft.com/office/officeart/2005/8/layout/hierarchy3"/>
    <dgm:cxn modelId="{66C1A931-8535-4F6D-99EF-26248A347702}" type="presParOf" srcId="{A2E0112D-CD15-4D98-BAD6-7F9CBA461D81}" destId="{A9095F55-5DC0-4122-B5B7-65849DE3087F}" srcOrd="2" destOrd="0" presId="urn:microsoft.com/office/officeart/2005/8/layout/hierarchy3"/>
    <dgm:cxn modelId="{E6D3E39A-0A6F-4B7D-B79B-992BCC49CDC7}" type="presParOf" srcId="{A2E0112D-CD15-4D98-BAD6-7F9CBA461D81}" destId="{8DEFAB2B-8225-4C0A-ABF0-B99C91493608}" srcOrd="3" destOrd="0" presId="urn:microsoft.com/office/officeart/2005/8/layout/hierarchy3"/>
    <dgm:cxn modelId="{5F858FF1-26FD-4905-B1E3-5DE68143DA45}" type="presParOf" srcId="{A2E0112D-CD15-4D98-BAD6-7F9CBA461D81}" destId="{EB6EBD5A-C704-45D5-BFDC-89AF46D361D4}" srcOrd="4" destOrd="0" presId="urn:microsoft.com/office/officeart/2005/8/layout/hierarchy3"/>
    <dgm:cxn modelId="{AC069E08-520E-478F-81EE-91A142BA2F7A}" type="presParOf" srcId="{A2E0112D-CD15-4D98-BAD6-7F9CBA461D81}" destId="{09D4ABF1-C5EC-4A00-A5B0-0F080255E5E8}" srcOrd="5" destOrd="0" presId="urn:microsoft.com/office/officeart/2005/8/layout/hierarchy3"/>
    <dgm:cxn modelId="{C0896787-BF86-40F8-B6E2-9E4824BEEB59}" type="presParOf" srcId="{0F6C525F-0B71-4E07-9460-019A97157898}" destId="{1D68C38F-3D1B-431E-A7B6-AED0D0F2F2BB}" srcOrd="4" destOrd="0" presId="urn:microsoft.com/office/officeart/2005/8/layout/hierarchy3"/>
    <dgm:cxn modelId="{A8B1E52E-63C2-4B2F-A02D-6F04E622BA8F}" type="presParOf" srcId="{1D68C38F-3D1B-431E-A7B6-AED0D0F2F2BB}" destId="{737B9CD5-FCC0-4EFC-A649-52916CE490B7}" srcOrd="0" destOrd="0" presId="urn:microsoft.com/office/officeart/2005/8/layout/hierarchy3"/>
    <dgm:cxn modelId="{BF5923E5-18FE-4C64-9DB0-F7B7E1726877}" type="presParOf" srcId="{737B9CD5-FCC0-4EFC-A649-52916CE490B7}" destId="{1ED4CA4A-704F-4CA0-84BB-51648B96CBBA}" srcOrd="0" destOrd="0" presId="urn:microsoft.com/office/officeart/2005/8/layout/hierarchy3"/>
    <dgm:cxn modelId="{D1BDACDB-8723-499B-987F-96CB43190249}" type="presParOf" srcId="{737B9CD5-FCC0-4EFC-A649-52916CE490B7}" destId="{02D9DCBD-F283-4B18-8520-3C095AD577E4}" srcOrd="1" destOrd="0" presId="urn:microsoft.com/office/officeart/2005/8/layout/hierarchy3"/>
    <dgm:cxn modelId="{29241F5B-FFB6-4E39-9AF9-5114E4F0988B}" type="presParOf" srcId="{1D68C38F-3D1B-431E-A7B6-AED0D0F2F2BB}" destId="{14B37993-3C31-4370-82B5-8ABC699C4762}" srcOrd="1" destOrd="0" presId="urn:microsoft.com/office/officeart/2005/8/layout/hierarchy3"/>
    <dgm:cxn modelId="{7421D3A2-73D4-4B5F-A7C2-EA09A4F14385}" type="presParOf" srcId="{14B37993-3C31-4370-82B5-8ABC699C4762}" destId="{34C67E31-352C-4F8A-BC70-5C83D16E4B1A}" srcOrd="0" destOrd="0" presId="urn:microsoft.com/office/officeart/2005/8/layout/hierarchy3"/>
    <dgm:cxn modelId="{7E6B3F14-FD10-4429-AD43-B72DC1ACC435}" type="presParOf" srcId="{14B37993-3C31-4370-82B5-8ABC699C4762}" destId="{94272E66-02B6-4922-BF8F-E802FA938B58}" srcOrd="1" destOrd="0" presId="urn:microsoft.com/office/officeart/2005/8/layout/hierarchy3"/>
    <dgm:cxn modelId="{9ABB2072-0EAB-4F22-9A7D-0790B379B1E6}" type="presParOf" srcId="{14B37993-3C31-4370-82B5-8ABC699C4762}" destId="{BFF70F69-8331-4DD0-A11B-724FD02F9781}" srcOrd="2" destOrd="0" presId="urn:microsoft.com/office/officeart/2005/8/layout/hierarchy3"/>
    <dgm:cxn modelId="{BAE41AA5-5579-41AD-B4EE-946D97060BC6}" type="presParOf" srcId="{14B37993-3C31-4370-82B5-8ABC699C4762}" destId="{F934C5FA-E869-459A-B1B1-10952BCECF3F}" srcOrd="3" destOrd="0" presId="urn:microsoft.com/office/officeart/2005/8/layout/hierarchy3"/>
    <dgm:cxn modelId="{B904A3AC-8F8C-4751-83E7-27F9B1392FFD}" type="presParOf" srcId="{14B37993-3C31-4370-82B5-8ABC699C4762}" destId="{51E68C23-74B0-45EA-9F9B-BDFF5D441FF9}" srcOrd="4" destOrd="0" presId="urn:microsoft.com/office/officeart/2005/8/layout/hierarchy3"/>
    <dgm:cxn modelId="{BFD509BD-F2B6-4091-8DAB-A6B437F8E6C7}" type="presParOf" srcId="{14B37993-3C31-4370-82B5-8ABC699C4762}" destId="{FE5F68FE-3E92-446B-A7DD-774B1274E41C}" srcOrd="5" destOrd="0" presId="urn:microsoft.com/office/officeart/2005/8/layout/hierarchy3"/>
    <dgm:cxn modelId="{0B0404C6-92E1-4E0A-9871-AA41B0F73D75}" type="presParOf" srcId="{14B37993-3C31-4370-82B5-8ABC699C4762}" destId="{7B5AB2A9-2636-473C-B790-0C6A649FAABB}" srcOrd="6" destOrd="0" presId="urn:microsoft.com/office/officeart/2005/8/layout/hierarchy3"/>
    <dgm:cxn modelId="{AE4B9AC3-6A62-4AC3-87A4-4B009A8A153A}" type="presParOf" srcId="{14B37993-3C31-4370-82B5-8ABC699C4762}" destId="{1EF3232B-1AF7-4DF2-B819-7EEA8B813116}"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7A06F6F-5EB3-4222-B1A0-D0FD5CFAD428}" type="doc">
      <dgm:prSet loTypeId="urn:microsoft.com/office/officeart/2005/8/layout/hierarchy3" loCatId="list" qsTypeId="urn:microsoft.com/office/officeart/2005/8/quickstyle/simple1" qsCatId="simple" csTypeId="urn:microsoft.com/office/officeart/2005/8/colors/accent1_1" csCatId="accent1" phldr="1"/>
      <dgm:spPr/>
      <dgm:t>
        <a:bodyPr/>
        <a:lstStyle/>
        <a:p>
          <a:endParaRPr lang="en-AU"/>
        </a:p>
      </dgm:t>
    </dgm:pt>
    <dgm:pt modelId="{E41ACC00-7576-4EF9-A0D8-64F7F623443B}">
      <dgm:prSet phldrT="[Text]" custT="1"/>
      <dgm:spPr/>
      <dgm:t>
        <a:bodyPr/>
        <a:lstStyle/>
        <a:p>
          <a:pPr rtl="1"/>
          <a:r>
            <a:rPr lang="ar-SA" sz="900" dirty="0">
              <a:latin typeface="Calibri" panose="020F0502020204030204" pitchFamily="34" charset="0"/>
              <a:cs typeface="Calibri" panose="020F0502020204030204" pitchFamily="34" charset="0"/>
            </a:rPr>
            <a:t>أماكن مرنة وآمنة ومتصلة</a:t>
          </a:r>
          <a:endParaRPr lang="en-AU" sz="900" b="1" dirty="0">
            <a:latin typeface="Calibri" panose="020F0502020204030204" pitchFamily="34" charset="0"/>
            <a:cs typeface="Calibri" panose="020F0502020204030204" pitchFamily="34" charset="0"/>
          </a:endParaRPr>
        </a:p>
      </dgm:t>
    </dgm:pt>
    <dgm:pt modelId="{0AFEA1FE-275E-45D4-B83E-43EE62B5C7C2}" type="parTrans" cxnId="{6B7BA862-34A1-412A-ADFF-5120EE8D91EC}">
      <dgm:prSet/>
      <dgm:spPr/>
      <dgm:t>
        <a:bodyPr/>
        <a:lstStyle/>
        <a:p>
          <a:endParaRPr lang="en-AU"/>
        </a:p>
      </dgm:t>
    </dgm:pt>
    <dgm:pt modelId="{B407FC53-EFD7-4542-A868-ECCBF42E987B}" type="sibTrans" cxnId="{6B7BA862-34A1-412A-ADFF-5120EE8D91EC}">
      <dgm:prSet/>
      <dgm:spPr/>
      <dgm:t>
        <a:bodyPr/>
        <a:lstStyle/>
        <a:p>
          <a:endParaRPr lang="en-AU"/>
        </a:p>
      </dgm:t>
    </dgm:pt>
    <dgm:pt modelId="{63D0A4F4-D799-410A-9A5A-BEF688197652}">
      <dgm:prSet phldrT="[Text]" custT="1"/>
      <dgm:spPr/>
      <dgm:t>
        <a:bodyPr/>
        <a:lstStyle/>
        <a:p>
          <a:pPr algn="r" rtl="1"/>
          <a:r>
            <a:rPr lang="ar-SA" sz="800" dirty="0">
              <a:latin typeface="Calibri" panose="020F0502020204030204" pitchFamily="34" charset="0"/>
              <a:cs typeface="Calibri" panose="020F0502020204030204" pitchFamily="34" charset="0"/>
            </a:rPr>
            <a:t>1.1 تعزيز السياق الاجتماعي لتطوير المكان من خلال دمج المبادئ والممارسات القائمة على المكان على مستوى المؤسسة (رابط إلى استراتيجية البنية التحتية)</a:t>
          </a:r>
          <a:endParaRPr lang="en-AU" sz="800" dirty="0">
            <a:latin typeface="Calibri" panose="020F0502020204030204" pitchFamily="34" charset="0"/>
            <a:cs typeface="Calibri" panose="020F0502020204030204" pitchFamily="34" charset="0"/>
          </a:endParaRPr>
        </a:p>
      </dgm:t>
    </dgm:pt>
    <dgm:pt modelId="{3A2F312E-6B79-4558-8940-38DCB77E554C}" type="parTrans" cxnId="{5BBB13E4-8BF3-41CC-B9E4-26CF2AC517F3}">
      <dgm:prSet/>
      <dgm:spPr/>
      <dgm:t>
        <a:bodyPr/>
        <a:lstStyle/>
        <a:p>
          <a:endParaRPr lang="en-AU"/>
        </a:p>
      </dgm:t>
    </dgm:pt>
    <dgm:pt modelId="{F649A701-6389-4DE0-AA49-BC3CC74EFFED}" type="sibTrans" cxnId="{5BBB13E4-8BF3-41CC-B9E4-26CF2AC517F3}">
      <dgm:prSet/>
      <dgm:spPr/>
      <dgm:t>
        <a:bodyPr/>
        <a:lstStyle/>
        <a:p>
          <a:endParaRPr lang="en-AU"/>
        </a:p>
      </dgm:t>
    </dgm:pt>
    <dgm:pt modelId="{2146C56D-B601-4D01-8241-A7ADADE31A1C}">
      <dgm:prSet phldrT="[Text]" custT="1"/>
      <dgm:spPr/>
      <dgm:t>
        <a:bodyPr/>
        <a:lstStyle/>
        <a:p>
          <a:pPr rtl="1"/>
          <a:r>
            <a:rPr lang="ar-SA" sz="900" b="1" dirty="0">
              <a:latin typeface="Calibri" panose="020F0502020204030204" pitchFamily="34" charset="0"/>
              <a:cs typeface="Calibri" panose="020F0502020204030204" pitchFamily="34" charset="0"/>
            </a:rPr>
            <a:t>نماذج مبتكرة وسريعة الاستجابة للخدمة والاتصال</a:t>
          </a:r>
          <a:endParaRPr lang="en-AU" sz="900" b="1" dirty="0">
            <a:latin typeface="Calibri" panose="020F0502020204030204" pitchFamily="34" charset="0"/>
            <a:cs typeface="Calibri" panose="020F0502020204030204" pitchFamily="34" charset="0"/>
          </a:endParaRPr>
        </a:p>
      </dgm:t>
    </dgm:pt>
    <dgm:pt modelId="{3F31F558-C1C6-457E-A5C1-180D6A1C2127}" type="parTrans" cxnId="{3676365A-892B-4EEB-9CEC-1C4515EA8D28}">
      <dgm:prSet/>
      <dgm:spPr/>
      <dgm:t>
        <a:bodyPr/>
        <a:lstStyle/>
        <a:p>
          <a:endParaRPr lang="en-AU"/>
        </a:p>
      </dgm:t>
    </dgm:pt>
    <dgm:pt modelId="{FAA69CBA-E175-4A9D-BB2C-C537201B7006}" type="sibTrans" cxnId="{3676365A-892B-4EEB-9CEC-1C4515EA8D28}">
      <dgm:prSet/>
      <dgm:spPr/>
      <dgm:t>
        <a:bodyPr/>
        <a:lstStyle/>
        <a:p>
          <a:endParaRPr lang="en-AU"/>
        </a:p>
      </dgm:t>
    </dgm:pt>
    <dgm:pt modelId="{7B42BAF5-D05D-4F75-AC6C-34F1B55324C8}">
      <dgm:prSet phldrT="[Text]" custT="1"/>
      <dgm:spPr/>
      <dgm:t>
        <a:bodyPr/>
        <a:lstStyle/>
        <a:p>
          <a:pPr algn="r" rtl="1"/>
          <a:r>
            <a:rPr lang="ar-SA" sz="800" dirty="0">
              <a:latin typeface="Calibri" panose="020F0502020204030204" pitchFamily="34" charset="0"/>
              <a:cs typeface="Calibri" panose="020F0502020204030204" pitchFamily="34" charset="0"/>
            </a:rPr>
            <a:t>2.1. تطوير منصات افتراضية لزيادة الفرص الحالية للتواصل الاجتماعي</a:t>
          </a:r>
          <a:endParaRPr lang="en-AU" sz="800" dirty="0">
            <a:latin typeface="Calibri" panose="020F0502020204030204" pitchFamily="34" charset="0"/>
            <a:cs typeface="Calibri" panose="020F0502020204030204" pitchFamily="34" charset="0"/>
          </a:endParaRPr>
        </a:p>
      </dgm:t>
    </dgm:pt>
    <dgm:pt modelId="{937B06ED-BF82-4B49-83A5-F788AAA5B4B5}" type="parTrans" cxnId="{64363386-C342-4755-98C0-0D43D710AF73}">
      <dgm:prSet/>
      <dgm:spPr/>
      <dgm:t>
        <a:bodyPr/>
        <a:lstStyle/>
        <a:p>
          <a:endParaRPr lang="en-AU"/>
        </a:p>
      </dgm:t>
    </dgm:pt>
    <dgm:pt modelId="{82D90591-74B3-47B0-8788-46378C5060C0}" type="sibTrans" cxnId="{64363386-C342-4755-98C0-0D43D710AF73}">
      <dgm:prSet/>
      <dgm:spPr/>
      <dgm:t>
        <a:bodyPr/>
        <a:lstStyle/>
        <a:p>
          <a:endParaRPr lang="en-AU"/>
        </a:p>
      </dgm:t>
    </dgm:pt>
    <dgm:pt modelId="{61D5CBAD-99A2-4277-B932-4D8AE3AB68FF}">
      <dgm:prSet phldrT="[Text]" custT="1"/>
      <dgm:spPr/>
      <dgm:t>
        <a:bodyPr/>
        <a:lstStyle/>
        <a:p>
          <a:pPr algn="r" rtl="1"/>
          <a:r>
            <a:rPr lang="ar-SA" sz="800" dirty="0">
              <a:latin typeface="Calibri" panose="020F0502020204030204" pitchFamily="34" charset="0"/>
              <a:cs typeface="Calibri" panose="020F0502020204030204" pitchFamily="34" charset="0"/>
            </a:rPr>
            <a:t>1.2 دعم التعافي من جائحة كوفيد-19بقيادة المجتمع وتعزيز استجابة الصحة العامة للوقاية من الأمراض الحالية والمستقبلية</a:t>
          </a:r>
          <a:endParaRPr lang="en-AU" sz="800" dirty="0">
            <a:latin typeface="Calibri" panose="020F0502020204030204" pitchFamily="34" charset="0"/>
            <a:cs typeface="Calibri" panose="020F0502020204030204" pitchFamily="34" charset="0"/>
          </a:endParaRPr>
        </a:p>
      </dgm:t>
    </dgm:pt>
    <dgm:pt modelId="{76B19F45-1F54-4E8F-B438-02617CB12C35}" type="parTrans" cxnId="{D910B6FA-D4C0-4BCF-B764-D41B4F6AB4EC}">
      <dgm:prSet/>
      <dgm:spPr/>
      <dgm:t>
        <a:bodyPr/>
        <a:lstStyle/>
        <a:p>
          <a:endParaRPr lang="en-AU"/>
        </a:p>
      </dgm:t>
    </dgm:pt>
    <dgm:pt modelId="{02B8D434-D70B-44F5-A282-9EC5AD30F5AA}" type="sibTrans" cxnId="{D910B6FA-D4C0-4BCF-B764-D41B4F6AB4EC}">
      <dgm:prSet/>
      <dgm:spPr/>
      <dgm:t>
        <a:bodyPr/>
        <a:lstStyle/>
        <a:p>
          <a:endParaRPr lang="en-AU"/>
        </a:p>
      </dgm:t>
    </dgm:pt>
    <dgm:pt modelId="{CA09636C-7F22-41BE-9E59-62C63BF41D32}">
      <dgm:prSet phldrT="[Text]" custT="1"/>
      <dgm:spPr/>
      <dgm:t>
        <a:bodyPr/>
        <a:lstStyle/>
        <a:p>
          <a:pPr algn="r" rtl="1"/>
          <a:r>
            <a:rPr lang="ar-SA" sz="800" dirty="0">
              <a:latin typeface="Calibri" panose="020F0502020204030204" pitchFamily="34" charset="0"/>
              <a:cs typeface="Calibri" panose="020F0502020204030204" pitchFamily="34" charset="0"/>
            </a:rPr>
            <a:t>1.3 - إنشاء أحياء آمنة وشاملة وتحسين تصورات السلامة المجتمعية من خلال مبادرات التماسك الاجتماعي مع التركيز بشكل خاص على المناطق التي ترتفع فيها معدلات الجريمة، فضلاً عن وجهات نظر النساء والشباب ومجتمعات </a:t>
          </a:r>
          <a:r>
            <a:rPr lang="en-US" sz="800" dirty="0">
              <a:latin typeface="Calibri" panose="020F0502020204030204" pitchFamily="34" charset="0"/>
              <a:cs typeface="Calibri" panose="020F0502020204030204" pitchFamily="34" charset="0"/>
            </a:rPr>
            <a:t>LGBTIQ</a:t>
          </a:r>
          <a:r>
            <a:rPr lang="ar-SA" sz="800" dirty="0">
              <a:latin typeface="Calibri" panose="020F0502020204030204" pitchFamily="34" charset="0"/>
              <a:cs typeface="Calibri" panose="020F0502020204030204" pitchFamily="34" charset="0"/>
            </a:rPr>
            <a:t> + والمجتمعات المتنوعة ثقافياً ولغوياً (</a:t>
          </a:r>
          <a:r>
            <a:rPr lang="en-US" sz="800" dirty="0">
              <a:latin typeface="Calibri" panose="020F0502020204030204" pitchFamily="34" charset="0"/>
              <a:cs typeface="Calibri" panose="020F0502020204030204" pitchFamily="34" charset="0"/>
            </a:rPr>
            <a:t>CALD</a:t>
          </a:r>
          <a:r>
            <a:rPr lang="ar-SA" sz="800" dirty="0">
              <a:latin typeface="Calibri" panose="020F0502020204030204" pitchFamily="34" charset="0"/>
              <a:cs typeface="Calibri" panose="020F0502020204030204" pitchFamily="34" charset="0"/>
            </a:rPr>
            <a:t>) </a:t>
          </a:r>
          <a:endParaRPr lang="en-AU" sz="800" b="0" i="0" dirty="0">
            <a:latin typeface="Calibri" panose="020F0502020204030204" pitchFamily="34" charset="0"/>
            <a:cs typeface="Calibri" panose="020F0502020204030204" pitchFamily="34" charset="0"/>
          </a:endParaRPr>
        </a:p>
      </dgm:t>
    </dgm:pt>
    <dgm:pt modelId="{75DAE9C5-BBE1-4FD3-ADEB-59714C923FEB}" type="parTrans" cxnId="{8F8FA0E9-9633-4575-9F47-5AD4DD2D6265}">
      <dgm:prSet/>
      <dgm:spPr/>
      <dgm:t>
        <a:bodyPr/>
        <a:lstStyle/>
        <a:p>
          <a:endParaRPr lang="en-AU"/>
        </a:p>
      </dgm:t>
    </dgm:pt>
    <dgm:pt modelId="{6A81F027-0892-4853-8313-66BA5324129F}" type="sibTrans" cxnId="{8F8FA0E9-9633-4575-9F47-5AD4DD2D6265}">
      <dgm:prSet/>
      <dgm:spPr/>
      <dgm:t>
        <a:bodyPr/>
        <a:lstStyle/>
        <a:p>
          <a:endParaRPr lang="en-AU"/>
        </a:p>
      </dgm:t>
    </dgm:pt>
    <dgm:pt modelId="{CF4F6BD8-3C59-4A18-A737-747AC34890D2}">
      <dgm:prSet phldrT="[Text]" custT="1"/>
      <dgm:spPr/>
      <dgm:t>
        <a:bodyPr/>
        <a:lstStyle/>
        <a:p>
          <a:pPr algn="r" rtl="1"/>
          <a:r>
            <a:rPr lang="ar-SA" sz="800" dirty="0">
              <a:latin typeface="Calibri" panose="020F0502020204030204" pitchFamily="34" charset="0"/>
              <a:cs typeface="Calibri" panose="020F0502020204030204" pitchFamily="34" charset="0"/>
            </a:rPr>
            <a:t>2.2. زيادة الأسهم الرقمية للمشاركة الواقية من المستقبل في الحياة المجتمعية</a:t>
          </a:r>
          <a:endParaRPr lang="en-AU" sz="800" dirty="0">
            <a:latin typeface="Calibri" panose="020F0502020204030204" pitchFamily="34" charset="0"/>
            <a:cs typeface="Calibri" panose="020F0502020204030204" pitchFamily="34" charset="0"/>
          </a:endParaRPr>
        </a:p>
      </dgm:t>
    </dgm:pt>
    <dgm:pt modelId="{BB40EC09-1031-4EB6-AEE9-8BC3EB8F47FA}" type="parTrans" cxnId="{108A2C9A-76DE-4818-8D67-FFC9402290E1}">
      <dgm:prSet/>
      <dgm:spPr/>
      <dgm:t>
        <a:bodyPr/>
        <a:lstStyle/>
        <a:p>
          <a:endParaRPr lang="en-AU"/>
        </a:p>
      </dgm:t>
    </dgm:pt>
    <dgm:pt modelId="{534CCE01-4198-4EC6-B9A9-15DF7E32C501}" type="sibTrans" cxnId="{108A2C9A-76DE-4818-8D67-FFC9402290E1}">
      <dgm:prSet/>
      <dgm:spPr/>
      <dgm:t>
        <a:bodyPr/>
        <a:lstStyle/>
        <a:p>
          <a:endParaRPr lang="en-AU"/>
        </a:p>
      </dgm:t>
    </dgm:pt>
    <dgm:pt modelId="{4DBB9683-C536-4F03-B900-E8CEA53DF7BC}">
      <dgm:prSet phldrT="[Text]" custT="1"/>
      <dgm:spPr/>
      <dgm:t>
        <a:bodyPr/>
        <a:lstStyle/>
        <a:p>
          <a:pPr algn="r" rtl="1"/>
          <a:r>
            <a:rPr lang="ar-SA" sz="800" dirty="0">
              <a:latin typeface="Calibri" panose="020F0502020204030204" pitchFamily="34" charset="0"/>
              <a:cs typeface="Calibri" panose="020F0502020204030204" pitchFamily="34" charset="0"/>
            </a:rPr>
            <a:t>2.3 إنشاء إطار لجذب منظمات المجتمع المدني وتدفقات التمويل</a:t>
          </a:r>
          <a:endParaRPr lang="en-AU" sz="800" dirty="0">
            <a:latin typeface="Calibri" panose="020F0502020204030204" pitchFamily="34" charset="0"/>
            <a:cs typeface="Calibri" panose="020F0502020204030204" pitchFamily="34" charset="0"/>
          </a:endParaRPr>
        </a:p>
      </dgm:t>
    </dgm:pt>
    <dgm:pt modelId="{B22C7F41-5CE2-4CB0-BE3D-87B01C2FBD2E}" type="parTrans" cxnId="{0C8938C9-986F-4DEC-A952-7EBF9CBA6371}">
      <dgm:prSet/>
      <dgm:spPr/>
      <dgm:t>
        <a:bodyPr/>
        <a:lstStyle/>
        <a:p>
          <a:endParaRPr lang="en-AU"/>
        </a:p>
      </dgm:t>
    </dgm:pt>
    <dgm:pt modelId="{99C08C22-B8FE-4434-A1CA-5669139C823D}" type="sibTrans" cxnId="{0C8938C9-986F-4DEC-A952-7EBF9CBA6371}">
      <dgm:prSet/>
      <dgm:spPr/>
      <dgm:t>
        <a:bodyPr/>
        <a:lstStyle/>
        <a:p>
          <a:endParaRPr lang="en-AU"/>
        </a:p>
      </dgm:t>
    </dgm:pt>
    <dgm:pt modelId="{C2095B14-7FD3-4636-B2F4-77B4747B10E8}">
      <dgm:prSet phldrT="[Text]" custT="1"/>
      <dgm:spPr/>
      <dgm:t>
        <a:bodyPr/>
        <a:lstStyle/>
        <a:p>
          <a:pPr rtl="1"/>
          <a:r>
            <a:rPr lang="ar-SA" sz="900" b="1" dirty="0">
              <a:latin typeface="Calibri" panose="020F0502020204030204" pitchFamily="34" charset="0"/>
              <a:cs typeface="Calibri" panose="020F0502020204030204" pitchFamily="34" charset="0"/>
            </a:rPr>
            <a:t>الأبحاث والبيانات المجتمعية </a:t>
          </a:r>
          <a:endParaRPr lang="en-AU" sz="900" b="1" dirty="0">
            <a:latin typeface="Calibri" panose="020F0502020204030204" pitchFamily="34" charset="0"/>
            <a:cs typeface="Calibri" panose="020F0502020204030204" pitchFamily="34" charset="0"/>
          </a:endParaRPr>
        </a:p>
      </dgm:t>
    </dgm:pt>
    <dgm:pt modelId="{250BB5DE-2A96-4457-AD1F-4DE532780DAB}" type="parTrans" cxnId="{F3575477-65A2-441C-A8FE-BD95FD6F38B5}">
      <dgm:prSet/>
      <dgm:spPr/>
      <dgm:t>
        <a:bodyPr/>
        <a:lstStyle/>
        <a:p>
          <a:endParaRPr lang="en-AU"/>
        </a:p>
      </dgm:t>
    </dgm:pt>
    <dgm:pt modelId="{9D87D807-BD37-460A-83A8-B41D81D82155}" type="sibTrans" cxnId="{F3575477-65A2-441C-A8FE-BD95FD6F38B5}">
      <dgm:prSet/>
      <dgm:spPr/>
      <dgm:t>
        <a:bodyPr/>
        <a:lstStyle/>
        <a:p>
          <a:endParaRPr lang="en-AU"/>
        </a:p>
      </dgm:t>
    </dgm:pt>
    <dgm:pt modelId="{C13F083C-A95B-41AA-85E2-578D3CFC3332}">
      <dgm:prSet phldrT="[Text]" custT="1"/>
      <dgm:spPr/>
      <dgm:t>
        <a:bodyPr anchor="t" anchorCtr="0"/>
        <a:lstStyle/>
        <a:p>
          <a:pPr algn="r" rtl="1"/>
          <a:r>
            <a:rPr lang="ar-SA" sz="800" dirty="0">
              <a:latin typeface="Calibri" panose="020F0502020204030204" pitchFamily="34" charset="0"/>
              <a:cs typeface="Calibri" panose="020F0502020204030204" pitchFamily="34" charset="0"/>
            </a:rPr>
            <a:t>3.1. إنشاء نظام بيئي معرفي مشترك لاحتياجات المجتمع في مركز أبحاث مركزي</a:t>
          </a:r>
          <a:endParaRPr lang="en-AU" sz="800" dirty="0">
            <a:latin typeface="Calibri" panose="020F0502020204030204" pitchFamily="34" charset="0"/>
            <a:cs typeface="Calibri" panose="020F0502020204030204" pitchFamily="34" charset="0"/>
          </a:endParaRPr>
        </a:p>
      </dgm:t>
    </dgm:pt>
    <dgm:pt modelId="{C51A790A-12F6-493D-AB51-E85E2613A3BE}" type="parTrans" cxnId="{57BDA3F8-C60A-462F-8B0F-F0A79A461CE1}">
      <dgm:prSet/>
      <dgm:spPr/>
      <dgm:t>
        <a:bodyPr/>
        <a:lstStyle/>
        <a:p>
          <a:endParaRPr lang="en-AU"/>
        </a:p>
      </dgm:t>
    </dgm:pt>
    <dgm:pt modelId="{751EF73B-3174-47B9-9F46-4FBD33BD4278}" type="sibTrans" cxnId="{57BDA3F8-C60A-462F-8B0F-F0A79A461CE1}">
      <dgm:prSet/>
      <dgm:spPr/>
      <dgm:t>
        <a:bodyPr/>
        <a:lstStyle/>
        <a:p>
          <a:endParaRPr lang="en-AU"/>
        </a:p>
      </dgm:t>
    </dgm:pt>
    <dgm:pt modelId="{29E8233D-FDF3-44F2-998A-DF72FBCA9E7F}">
      <dgm:prSet phldrT="[Text]" custT="1"/>
      <dgm:spPr/>
      <dgm:t>
        <a:bodyPr lIns="0" tIns="0" rIns="0" bIns="0" anchor="ctr" anchorCtr="0"/>
        <a:lstStyle/>
        <a:p>
          <a:pPr algn="r" rtl="1"/>
          <a:r>
            <a:rPr lang="ar-SA" sz="800" dirty="0">
              <a:latin typeface="Calibri" panose="020F0502020204030204" pitchFamily="34" charset="0"/>
              <a:cs typeface="Calibri" panose="020F0502020204030204" pitchFamily="34" charset="0"/>
            </a:rPr>
            <a:t>3.2 مواءمة مقاييس الصحة والرفاهية مع الإطار الخارجي (مثل أهداف التنمية المستدامة)</a:t>
          </a:r>
          <a:endParaRPr lang="en-AU" sz="800" dirty="0">
            <a:latin typeface="Calibri" panose="020F0502020204030204" pitchFamily="34" charset="0"/>
            <a:cs typeface="Calibri" panose="020F0502020204030204" pitchFamily="34" charset="0"/>
          </a:endParaRPr>
        </a:p>
      </dgm:t>
    </dgm:pt>
    <dgm:pt modelId="{2BBD62AB-2FAC-4E5E-B691-165FBAE6E632}" type="parTrans" cxnId="{16A1F619-FAFB-42A6-89FB-1D1BFE8E1842}">
      <dgm:prSet/>
      <dgm:spPr/>
      <dgm:t>
        <a:bodyPr/>
        <a:lstStyle/>
        <a:p>
          <a:endParaRPr lang="en-AU"/>
        </a:p>
      </dgm:t>
    </dgm:pt>
    <dgm:pt modelId="{03F3D159-823C-4A90-94B5-AF855F6606E0}" type="sibTrans" cxnId="{16A1F619-FAFB-42A6-89FB-1D1BFE8E1842}">
      <dgm:prSet/>
      <dgm:spPr/>
      <dgm:t>
        <a:bodyPr/>
        <a:lstStyle/>
        <a:p>
          <a:endParaRPr lang="en-AU"/>
        </a:p>
      </dgm:t>
    </dgm:pt>
    <dgm:pt modelId="{6545FFC8-D6ED-4745-804E-71C09432635D}">
      <dgm:prSet phldrT="[Text]" custT="1"/>
      <dgm:spPr/>
      <dgm:t>
        <a:bodyPr lIns="0" tIns="0" rIns="0" bIns="0" anchor="ctr" anchorCtr="0"/>
        <a:lstStyle/>
        <a:p>
          <a:pPr algn="r" rtl="1"/>
          <a:r>
            <a:rPr lang="ar-SA" sz="800" dirty="0">
              <a:latin typeface="Calibri" panose="020F0502020204030204" pitchFamily="34" charset="0"/>
              <a:cs typeface="Calibri" panose="020F0502020204030204" pitchFamily="34" charset="0"/>
            </a:rPr>
            <a:t>3.3 بناء وتعزيز ثقافة تنظيمية للبحث والتقييم والممارسة التأملية</a:t>
          </a:r>
          <a:endParaRPr lang="en-AU" sz="800" dirty="0">
            <a:latin typeface="Calibri" panose="020F0502020204030204" pitchFamily="34" charset="0"/>
            <a:cs typeface="Calibri" panose="020F0502020204030204" pitchFamily="34" charset="0"/>
          </a:endParaRPr>
        </a:p>
      </dgm:t>
    </dgm:pt>
    <dgm:pt modelId="{08C159A9-7F95-4CD6-BBD3-7653611DF637}" type="parTrans" cxnId="{96678B1E-F6B2-468B-A1D3-EDEF57B20219}">
      <dgm:prSet/>
      <dgm:spPr/>
      <dgm:t>
        <a:bodyPr/>
        <a:lstStyle/>
        <a:p>
          <a:endParaRPr lang="en-AU"/>
        </a:p>
      </dgm:t>
    </dgm:pt>
    <dgm:pt modelId="{A205AD64-E20D-4171-8C22-BDEC9E6AE572}" type="sibTrans" cxnId="{96678B1E-F6B2-468B-A1D3-EDEF57B20219}">
      <dgm:prSet/>
      <dgm:spPr/>
      <dgm:t>
        <a:bodyPr/>
        <a:lstStyle/>
        <a:p>
          <a:endParaRPr lang="en-AU"/>
        </a:p>
      </dgm:t>
    </dgm:pt>
    <dgm:pt modelId="{38217925-B83E-4931-AF74-6C5B3F870889}">
      <dgm:prSet phldrT="[Text]" custT="1"/>
      <dgm:spPr/>
      <dgm:t>
        <a:bodyPr lIns="0" tIns="0" rIns="0" bIns="0" anchor="ctr" anchorCtr="0"/>
        <a:lstStyle/>
        <a:p>
          <a:pPr algn="r" rtl="1"/>
          <a:r>
            <a:rPr lang="ar-SA" sz="800" dirty="0">
              <a:latin typeface="Calibri" panose="020F0502020204030204" pitchFamily="34" charset="0"/>
              <a:cs typeface="Calibri" panose="020F0502020204030204" pitchFamily="34" charset="0"/>
            </a:rPr>
            <a:t>3.4. مواءمة البيئة الاستراتيجية داخليا وخارجيا</a:t>
          </a:r>
          <a:endParaRPr lang="en-AU" sz="800" dirty="0">
            <a:latin typeface="Calibri" panose="020F0502020204030204" pitchFamily="34" charset="0"/>
            <a:cs typeface="Calibri" panose="020F0502020204030204" pitchFamily="34" charset="0"/>
          </a:endParaRPr>
        </a:p>
      </dgm:t>
    </dgm:pt>
    <dgm:pt modelId="{CCD35FC4-9659-4659-8303-78C2F796D0B3}" type="parTrans" cxnId="{5F34B41C-76E2-4D70-B1E0-DB6FF046CF88}">
      <dgm:prSet/>
      <dgm:spPr/>
      <dgm:t>
        <a:bodyPr/>
        <a:lstStyle/>
        <a:p>
          <a:endParaRPr lang="en-AU"/>
        </a:p>
      </dgm:t>
    </dgm:pt>
    <dgm:pt modelId="{B78EBD08-8192-4B22-8E0E-E8A14C604B4D}" type="sibTrans" cxnId="{5F34B41C-76E2-4D70-B1E0-DB6FF046CF88}">
      <dgm:prSet/>
      <dgm:spPr/>
      <dgm:t>
        <a:bodyPr/>
        <a:lstStyle/>
        <a:p>
          <a:endParaRPr lang="en-AU"/>
        </a:p>
      </dgm:t>
    </dgm:pt>
    <dgm:pt modelId="{66082CBE-E392-459D-8EE3-2DB7A4857508}">
      <dgm:prSet phldrT="[Text]" custT="1"/>
      <dgm:spPr/>
      <dgm:t>
        <a:bodyPr/>
        <a:lstStyle/>
        <a:p>
          <a:pPr rtl="1"/>
          <a:r>
            <a:rPr lang="ar-SA" sz="900" b="1" dirty="0">
              <a:latin typeface="Calibri" panose="020F0502020204030204" pitchFamily="34" charset="0"/>
              <a:cs typeface="Calibri" panose="020F0502020204030204" pitchFamily="34" charset="0"/>
            </a:rPr>
            <a:t>الصحة والرفاهية عبر مسار الحياة</a:t>
          </a:r>
          <a:endParaRPr lang="en-AU" sz="900" b="1" dirty="0">
            <a:latin typeface="Calibri" panose="020F0502020204030204" pitchFamily="34" charset="0"/>
            <a:cs typeface="Calibri" panose="020F0502020204030204" pitchFamily="34" charset="0"/>
          </a:endParaRPr>
        </a:p>
      </dgm:t>
    </dgm:pt>
    <dgm:pt modelId="{475A52CA-4844-4700-B65C-FD29A8169898}" type="parTrans" cxnId="{E7B85F1D-35A7-4393-BB33-D1CC6B2D29A0}">
      <dgm:prSet/>
      <dgm:spPr/>
      <dgm:t>
        <a:bodyPr/>
        <a:lstStyle/>
        <a:p>
          <a:endParaRPr lang="en-AU"/>
        </a:p>
      </dgm:t>
    </dgm:pt>
    <dgm:pt modelId="{0D72BA98-A50A-4466-B0A1-A32AAD7B6874}" type="sibTrans" cxnId="{E7B85F1D-35A7-4393-BB33-D1CC6B2D29A0}">
      <dgm:prSet/>
      <dgm:spPr/>
      <dgm:t>
        <a:bodyPr/>
        <a:lstStyle/>
        <a:p>
          <a:endParaRPr lang="en-AU"/>
        </a:p>
      </dgm:t>
    </dgm:pt>
    <dgm:pt modelId="{2D413BD3-04DE-4F5E-9679-4D335DE47976}">
      <dgm:prSet phldrT="[Text]" custT="1"/>
      <dgm:spPr/>
      <dgm:t>
        <a:bodyPr/>
        <a:lstStyle/>
        <a:p>
          <a:pPr algn="r" rtl="1"/>
          <a:r>
            <a:rPr lang="ar-SA" sz="800" dirty="0">
              <a:latin typeface="Calibri" panose="020F0502020204030204" pitchFamily="34" charset="0"/>
              <a:cs typeface="Calibri" panose="020F0502020204030204" pitchFamily="34" charset="0"/>
            </a:rPr>
            <a:t>4.1 تضمين تقييمات الأثر الاجتماعي في صنع القرار بالمجلس</a:t>
          </a:r>
          <a:endParaRPr lang="en-AU" sz="800" dirty="0">
            <a:latin typeface="Calibri" panose="020F0502020204030204" pitchFamily="34" charset="0"/>
            <a:cs typeface="Calibri" panose="020F0502020204030204" pitchFamily="34" charset="0"/>
          </a:endParaRPr>
        </a:p>
      </dgm:t>
    </dgm:pt>
    <dgm:pt modelId="{AF6663A1-6348-41CC-8A07-6BC7C8C86965}" type="parTrans" cxnId="{E33A72A5-81FA-43D1-B67F-29B4E8FD3D1F}">
      <dgm:prSet/>
      <dgm:spPr/>
      <dgm:t>
        <a:bodyPr/>
        <a:lstStyle/>
        <a:p>
          <a:endParaRPr lang="en-AU"/>
        </a:p>
      </dgm:t>
    </dgm:pt>
    <dgm:pt modelId="{76D5DE91-6C7F-4322-B8B4-A8B9D40ACD78}" type="sibTrans" cxnId="{E33A72A5-81FA-43D1-B67F-29B4E8FD3D1F}">
      <dgm:prSet/>
      <dgm:spPr/>
      <dgm:t>
        <a:bodyPr/>
        <a:lstStyle/>
        <a:p>
          <a:endParaRPr lang="en-AU"/>
        </a:p>
      </dgm:t>
    </dgm:pt>
    <dgm:pt modelId="{76CEDD40-B011-4C28-97F1-7BCAD8476D39}">
      <dgm:prSet phldrT="[Text]" custT="1"/>
      <dgm:spPr/>
      <dgm:t>
        <a:bodyPr/>
        <a:lstStyle/>
        <a:p>
          <a:pPr algn="r" rtl="1"/>
          <a:r>
            <a:rPr lang="ar-SA" sz="800" dirty="0">
              <a:latin typeface="Calibri" panose="020F0502020204030204" pitchFamily="34" charset="0"/>
              <a:cs typeface="Calibri" panose="020F0502020204030204" pitchFamily="34" charset="0"/>
            </a:rPr>
            <a:t>4.2 تقوية المناهج البديلة للصحة والرفاهية، بما في ذلك الممارسة القائمة على الفنون والوصفات الاجتماعية</a:t>
          </a:r>
          <a:endParaRPr lang="en-AU" sz="800" dirty="0">
            <a:latin typeface="Calibri" panose="020F0502020204030204" pitchFamily="34" charset="0"/>
            <a:cs typeface="Calibri" panose="020F0502020204030204" pitchFamily="34" charset="0"/>
          </a:endParaRPr>
        </a:p>
      </dgm:t>
    </dgm:pt>
    <dgm:pt modelId="{03A3C41D-2A52-4AD6-865A-F63D0EAB01F7}" type="parTrans" cxnId="{305CE25A-A3D0-4911-90ED-C382773A8084}">
      <dgm:prSet/>
      <dgm:spPr/>
      <dgm:t>
        <a:bodyPr/>
        <a:lstStyle/>
        <a:p>
          <a:endParaRPr lang="en-AU"/>
        </a:p>
      </dgm:t>
    </dgm:pt>
    <dgm:pt modelId="{D269317F-70FF-4469-925D-53C4EDC7DB41}" type="sibTrans" cxnId="{305CE25A-A3D0-4911-90ED-C382773A8084}">
      <dgm:prSet/>
      <dgm:spPr/>
      <dgm:t>
        <a:bodyPr/>
        <a:lstStyle/>
        <a:p>
          <a:endParaRPr lang="en-AU"/>
        </a:p>
      </dgm:t>
    </dgm:pt>
    <dgm:pt modelId="{A8F64390-EED8-46EE-84FD-8F67FD807A44}">
      <dgm:prSet phldrT="[Text]" custT="1"/>
      <dgm:spPr/>
      <dgm:t>
        <a:bodyPr/>
        <a:lstStyle/>
        <a:p>
          <a:pPr algn="r" rtl="1"/>
          <a:r>
            <a:rPr lang="ar-SA" sz="800" dirty="0">
              <a:latin typeface="Calibri" panose="020F0502020204030204" pitchFamily="34" charset="0"/>
              <a:cs typeface="Calibri" panose="020F0502020204030204" pitchFamily="34" charset="0"/>
            </a:rPr>
            <a:t>4.3 الشراكة مع التخطيط الاستراتيجي للخدمات لدمج أفضل الممارسات في الصحة والرفاهية في تصميم خدمات المجلس</a:t>
          </a:r>
          <a:endParaRPr lang="en-AU" sz="800" dirty="0">
            <a:latin typeface="Calibri" panose="020F0502020204030204" pitchFamily="34" charset="0"/>
            <a:cs typeface="Calibri" panose="020F0502020204030204" pitchFamily="34" charset="0"/>
          </a:endParaRPr>
        </a:p>
      </dgm:t>
    </dgm:pt>
    <dgm:pt modelId="{F7ED5B27-8CD7-4411-82E3-6656E08A8F43}" type="parTrans" cxnId="{C0A9D379-BDC8-4B9E-96AC-F22B494E2F72}">
      <dgm:prSet/>
      <dgm:spPr/>
      <dgm:t>
        <a:bodyPr/>
        <a:lstStyle/>
        <a:p>
          <a:endParaRPr lang="en-AU"/>
        </a:p>
      </dgm:t>
    </dgm:pt>
    <dgm:pt modelId="{CFEE1BDA-079B-4833-BE8D-756240686635}" type="sibTrans" cxnId="{C0A9D379-BDC8-4B9E-96AC-F22B494E2F72}">
      <dgm:prSet/>
      <dgm:spPr/>
      <dgm:t>
        <a:bodyPr/>
        <a:lstStyle/>
        <a:p>
          <a:endParaRPr lang="en-AU"/>
        </a:p>
      </dgm:t>
    </dgm:pt>
    <dgm:pt modelId="{BF1B5E7B-B410-4ED8-A1D8-8FC23F0DA6B5}">
      <dgm:prSet phldrT="[Text]" custT="1"/>
      <dgm:spPr/>
      <dgm:t>
        <a:bodyPr/>
        <a:lstStyle/>
        <a:p>
          <a:pPr rtl="1"/>
          <a:r>
            <a:rPr lang="ar-SA" sz="900" b="1" dirty="0">
              <a:latin typeface="Calibri" panose="020F0502020204030204" pitchFamily="34" charset="0"/>
              <a:cs typeface="Calibri" panose="020F0502020204030204" pitchFamily="34" charset="0"/>
            </a:rPr>
            <a:t>قيادة جريئة وتقدمية</a:t>
          </a:r>
          <a:endParaRPr lang="en-AU" sz="900" b="1" dirty="0">
            <a:latin typeface="Calibri" panose="020F0502020204030204" pitchFamily="34" charset="0"/>
            <a:cs typeface="Calibri" panose="020F0502020204030204" pitchFamily="34" charset="0"/>
          </a:endParaRPr>
        </a:p>
      </dgm:t>
    </dgm:pt>
    <dgm:pt modelId="{5A0D220E-0E8A-4CBB-9A3B-4D162849EE73}" type="parTrans" cxnId="{597866F9-8EA0-4171-BEC2-55C2186B960C}">
      <dgm:prSet/>
      <dgm:spPr/>
      <dgm:t>
        <a:bodyPr/>
        <a:lstStyle/>
        <a:p>
          <a:endParaRPr lang="en-AU"/>
        </a:p>
      </dgm:t>
    </dgm:pt>
    <dgm:pt modelId="{7C60DCE5-4C51-4EA0-80F1-87038311674E}" type="sibTrans" cxnId="{597866F9-8EA0-4171-BEC2-55C2186B960C}">
      <dgm:prSet/>
      <dgm:spPr/>
      <dgm:t>
        <a:bodyPr/>
        <a:lstStyle/>
        <a:p>
          <a:endParaRPr lang="en-AU"/>
        </a:p>
      </dgm:t>
    </dgm:pt>
    <dgm:pt modelId="{23A1BDFA-2FE9-4237-B452-F4A590233145}">
      <dgm:prSet phldrT="[Text]" custT="1"/>
      <dgm:spPr/>
      <dgm:t>
        <a:bodyPr/>
        <a:lstStyle/>
        <a:p>
          <a:pPr algn="r" rtl="1"/>
          <a:r>
            <a:rPr lang="ar-SA" sz="800" dirty="0">
              <a:latin typeface="Calibri" panose="020F0502020204030204" pitchFamily="34" charset="0"/>
              <a:cs typeface="Calibri" panose="020F0502020204030204" pitchFamily="34" charset="0"/>
            </a:rPr>
            <a:t>5.1 معالجة ضعف التوظيف المستمر والناشئ من خلال الاستفادة من الميزة الاقتصادية الإقليمية الاستراتيجية ﻟ  </a:t>
          </a:r>
          <a:r>
            <a:rPr lang="en-AU" sz="800" dirty="0">
              <a:latin typeface="Calibri" panose="020F0502020204030204" pitchFamily="34" charset="0"/>
              <a:cs typeface="Calibri" panose="020F0502020204030204" pitchFamily="34" charset="0"/>
            </a:rPr>
            <a:t>Casey </a:t>
          </a:r>
          <a:r>
            <a:rPr lang="ar-SA" sz="800" dirty="0">
              <a:latin typeface="Calibri" panose="020F0502020204030204" pitchFamily="34" charset="0"/>
              <a:cs typeface="Calibri" panose="020F0502020204030204" pitchFamily="34" charset="0"/>
            </a:rPr>
            <a:t>في أقوى قطاعات التوظيف المتعافية (مثل التعليم والتدريب والرعاية الصحية والمساعدة الاجتماعية) </a:t>
          </a:r>
          <a:endParaRPr lang="en-AU" sz="800" dirty="0">
            <a:highlight>
              <a:srgbClr val="FFFF00"/>
            </a:highlight>
            <a:latin typeface="Calibri" panose="020F0502020204030204" pitchFamily="34" charset="0"/>
            <a:cs typeface="Calibri" panose="020F0502020204030204" pitchFamily="34" charset="0"/>
          </a:endParaRPr>
        </a:p>
      </dgm:t>
    </dgm:pt>
    <dgm:pt modelId="{3C67AF88-B9C8-48D0-843E-23C8C959AF34}" type="parTrans" cxnId="{D20BBC54-4896-446D-B03C-F1D7C2C461A4}">
      <dgm:prSet/>
      <dgm:spPr/>
      <dgm:t>
        <a:bodyPr/>
        <a:lstStyle/>
        <a:p>
          <a:endParaRPr lang="en-AU"/>
        </a:p>
      </dgm:t>
    </dgm:pt>
    <dgm:pt modelId="{528BB42E-34E6-44BF-A642-BCDF6506FCCA}" type="sibTrans" cxnId="{D20BBC54-4896-446D-B03C-F1D7C2C461A4}">
      <dgm:prSet/>
      <dgm:spPr/>
      <dgm:t>
        <a:bodyPr/>
        <a:lstStyle/>
        <a:p>
          <a:endParaRPr lang="en-AU"/>
        </a:p>
      </dgm:t>
    </dgm:pt>
    <dgm:pt modelId="{930CB5EA-7C50-4236-9EC5-470C3AC41216}">
      <dgm:prSet phldrT="[Text]" custT="1"/>
      <dgm:spPr/>
      <dgm:t>
        <a:bodyPr lIns="0" tIns="0" rIns="0" bIns="0" anchor="t" anchorCtr="0"/>
        <a:lstStyle/>
        <a:p>
          <a:pPr algn="r" rtl="1"/>
          <a:r>
            <a:rPr lang="ar-SA" sz="800" dirty="0">
              <a:latin typeface="Calibri" panose="020F0502020204030204" pitchFamily="34" charset="0"/>
              <a:cs typeface="Calibri" panose="020F0502020204030204" pitchFamily="34" charset="0"/>
            </a:rPr>
            <a:t>5.2 تضمين فهم وقيمة ثقافة ومعرفة وتاريخ السكان الأصليين وسكان جزر مضيق توريس داخل المنظمة لدفع عملية اتخاذ القرار العادل</a:t>
          </a:r>
          <a:endParaRPr lang="en-AU" sz="800" dirty="0">
            <a:latin typeface="Calibri" panose="020F0502020204030204" pitchFamily="34" charset="0"/>
            <a:cs typeface="Calibri" panose="020F0502020204030204" pitchFamily="34" charset="0"/>
          </a:endParaRPr>
        </a:p>
      </dgm:t>
    </dgm:pt>
    <dgm:pt modelId="{860C0E9D-81EF-4AB4-9E2C-DC8D058802AA}" type="parTrans" cxnId="{D15A3A4E-65FF-4435-9C73-1DD8F0755E19}">
      <dgm:prSet/>
      <dgm:spPr/>
      <dgm:t>
        <a:bodyPr/>
        <a:lstStyle/>
        <a:p>
          <a:endParaRPr lang="en-AU"/>
        </a:p>
      </dgm:t>
    </dgm:pt>
    <dgm:pt modelId="{1C4B5041-F9B1-464F-B3D8-C950B054FD3A}" type="sibTrans" cxnId="{D15A3A4E-65FF-4435-9C73-1DD8F0755E19}">
      <dgm:prSet/>
      <dgm:spPr/>
      <dgm:t>
        <a:bodyPr/>
        <a:lstStyle/>
        <a:p>
          <a:endParaRPr lang="en-AU"/>
        </a:p>
      </dgm:t>
    </dgm:pt>
    <dgm:pt modelId="{761AAB8E-CA5A-457E-A033-0EFE3D721363}">
      <dgm:prSet phldrT="[Text]" custT="1"/>
      <dgm:spPr/>
      <dgm:t>
        <a:bodyPr/>
        <a:lstStyle/>
        <a:p>
          <a:pPr algn="r" rtl="1"/>
          <a:r>
            <a:rPr lang="ar-SA" sz="800" dirty="0">
              <a:latin typeface="Calibri" panose="020F0502020204030204" pitchFamily="34" charset="0"/>
              <a:cs typeface="Calibri" panose="020F0502020204030204" pitchFamily="34" charset="0"/>
            </a:rPr>
            <a:t>5.3 ترسيخ فهم عميق فيما يتعلق بتقاطع أشكال التمييز والإنصاف داخل أنظمة المجلس ودفع الحوار المجتمعي التقدمي</a:t>
          </a:r>
          <a:endParaRPr lang="en-AU" sz="800" dirty="0">
            <a:latin typeface="Calibri" panose="020F0502020204030204" pitchFamily="34" charset="0"/>
            <a:cs typeface="Calibri" panose="020F0502020204030204" pitchFamily="34" charset="0"/>
          </a:endParaRPr>
        </a:p>
      </dgm:t>
    </dgm:pt>
    <dgm:pt modelId="{F2710924-107D-47C9-A8AC-A18EF4420A57}" type="parTrans" cxnId="{B1C9B311-1C45-4D1C-AD2B-19EF80668511}">
      <dgm:prSet/>
      <dgm:spPr/>
      <dgm:t>
        <a:bodyPr/>
        <a:lstStyle/>
        <a:p>
          <a:endParaRPr lang="en-AU"/>
        </a:p>
      </dgm:t>
    </dgm:pt>
    <dgm:pt modelId="{A3DCF71C-78EE-4D37-ABB3-C1B359686F32}" type="sibTrans" cxnId="{B1C9B311-1C45-4D1C-AD2B-19EF80668511}">
      <dgm:prSet/>
      <dgm:spPr/>
      <dgm:t>
        <a:bodyPr/>
        <a:lstStyle/>
        <a:p>
          <a:endParaRPr lang="en-AU"/>
        </a:p>
      </dgm:t>
    </dgm:pt>
    <dgm:pt modelId="{70C80934-84FB-41C0-A9CD-DEE73579B8AC}">
      <dgm:prSet phldrT="[Text]" custT="1"/>
      <dgm:spPr/>
      <dgm:t>
        <a:bodyPr/>
        <a:lstStyle/>
        <a:p>
          <a:pPr algn="r" rtl="1"/>
          <a:r>
            <a:rPr lang="ar-SA" sz="800" dirty="0">
              <a:latin typeface="Calibri" panose="020F0502020204030204" pitchFamily="34" charset="0"/>
              <a:cs typeface="Calibri" panose="020F0502020204030204" pitchFamily="34" charset="0"/>
            </a:rPr>
            <a:t>5.4 تحديد والاستفادة من الدور كقادة في التغييرات داخل القطاع (مثل الإصلاحات والمفوضيات الملكية) </a:t>
          </a:r>
          <a:endParaRPr lang="en-AU" sz="800" dirty="0">
            <a:latin typeface="Calibri" panose="020F0502020204030204" pitchFamily="34" charset="0"/>
            <a:cs typeface="Calibri" panose="020F0502020204030204" pitchFamily="34" charset="0"/>
          </a:endParaRPr>
        </a:p>
      </dgm:t>
    </dgm:pt>
    <dgm:pt modelId="{F969FD47-AFD9-48A3-81C7-AB37EBE39008}" type="parTrans" cxnId="{C4245BF3-B4CE-4D98-98AD-BD2ACED3F0A7}">
      <dgm:prSet/>
      <dgm:spPr/>
      <dgm:t>
        <a:bodyPr/>
        <a:lstStyle/>
        <a:p>
          <a:endParaRPr lang="en-AU"/>
        </a:p>
      </dgm:t>
    </dgm:pt>
    <dgm:pt modelId="{D2CBB41E-2092-4C44-B263-2114D4F9004A}" type="sibTrans" cxnId="{C4245BF3-B4CE-4D98-98AD-BD2ACED3F0A7}">
      <dgm:prSet/>
      <dgm:spPr/>
      <dgm:t>
        <a:bodyPr/>
        <a:lstStyle/>
        <a:p>
          <a:endParaRPr lang="en-AU"/>
        </a:p>
      </dgm:t>
    </dgm:pt>
    <dgm:pt modelId="{0F6C525F-0B71-4E07-9460-019A97157898}" type="pres">
      <dgm:prSet presAssocID="{77A06F6F-5EB3-4222-B1A0-D0FD5CFAD428}" presName="diagram" presStyleCnt="0">
        <dgm:presLayoutVars>
          <dgm:chPref val="1"/>
          <dgm:dir val="rev"/>
          <dgm:animOne val="branch"/>
          <dgm:animLvl val="lvl"/>
          <dgm:resizeHandles/>
        </dgm:presLayoutVars>
      </dgm:prSet>
      <dgm:spPr/>
    </dgm:pt>
    <dgm:pt modelId="{F44CBC90-6EDF-48C7-AD95-C50091F51D63}" type="pres">
      <dgm:prSet presAssocID="{E41ACC00-7576-4EF9-A0D8-64F7F623443B}" presName="root" presStyleCnt="0"/>
      <dgm:spPr/>
    </dgm:pt>
    <dgm:pt modelId="{17FC7CC4-1A71-4DC8-91D6-D7296CA3381E}" type="pres">
      <dgm:prSet presAssocID="{E41ACC00-7576-4EF9-A0D8-64F7F623443B}" presName="rootComposite" presStyleCnt="0"/>
      <dgm:spPr/>
    </dgm:pt>
    <dgm:pt modelId="{151857D7-F14F-496D-93ED-3336F861BA10}" type="pres">
      <dgm:prSet presAssocID="{E41ACC00-7576-4EF9-A0D8-64F7F623443B}" presName="rootText" presStyleLbl="node1" presStyleIdx="0" presStyleCnt="5" custScaleX="199931" custScaleY="100806" custLinFactNeighborX="-762" custLinFactNeighborY="-9172"/>
      <dgm:spPr/>
    </dgm:pt>
    <dgm:pt modelId="{616A679E-C9DE-4149-9CF1-5EED455FD6C1}" type="pres">
      <dgm:prSet presAssocID="{E41ACC00-7576-4EF9-A0D8-64F7F623443B}" presName="rootConnector" presStyleLbl="node1" presStyleIdx="0" presStyleCnt="5"/>
      <dgm:spPr/>
    </dgm:pt>
    <dgm:pt modelId="{6FF5675B-B0F9-489C-9358-0F1C20843440}" type="pres">
      <dgm:prSet presAssocID="{E41ACC00-7576-4EF9-A0D8-64F7F623443B}" presName="childShape" presStyleCnt="0"/>
      <dgm:spPr/>
    </dgm:pt>
    <dgm:pt modelId="{3CFFCAF7-A584-4D5F-A059-9A51872B27AD}" type="pres">
      <dgm:prSet presAssocID="{3A2F312E-6B79-4558-8940-38DCB77E554C}" presName="Name13" presStyleLbl="parChTrans1D2" presStyleIdx="0" presStyleCnt="17"/>
      <dgm:spPr/>
    </dgm:pt>
    <dgm:pt modelId="{79B04F3A-93F5-4C1F-81FE-AD316775360D}" type="pres">
      <dgm:prSet presAssocID="{63D0A4F4-D799-410A-9A5A-BEF688197652}" presName="childText" presStyleLbl="bgAcc1" presStyleIdx="0" presStyleCnt="17" custScaleX="235525" custScaleY="290516">
        <dgm:presLayoutVars>
          <dgm:bulletEnabled val="1"/>
        </dgm:presLayoutVars>
      </dgm:prSet>
      <dgm:spPr/>
    </dgm:pt>
    <dgm:pt modelId="{F6C89242-AAFE-493D-9F10-93D5A1DDD7BF}" type="pres">
      <dgm:prSet presAssocID="{76B19F45-1F54-4E8F-B438-02617CB12C35}" presName="Name13" presStyleLbl="parChTrans1D2" presStyleIdx="1" presStyleCnt="17"/>
      <dgm:spPr/>
    </dgm:pt>
    <dgm:pt modelId="{D90C0EF4-CDA0-4707-84EE-725EBC135353}" type="pres">
      <dgm:prSet presAssocID="{61D5CBAD-99A2-4277-B932-4D8AE3AB68FF}" presName="childText" presStyleLbl="bgAcc1" presStyleIdx="1" presStyleCnt="17" custScaleX="234101" custScaleY="248885" custLinFactNeighborX="-2803" custLinFactNeighborY="409">
        <dgm:presLayoutVars>
          <dgm:bulletEnabled val="1"/>
        </dgm:presLayoutVars>
      </dgm:prSet>
      <dgm:spPr/>
    </dgm:pt>
    <dgm:pt modelId="{1D442257-A924-45DF-A11B-167F89EC76FB}" type="pres">
      <dgm:prSet presAssocID="{75DAE9C5-BBE1-4FD3-ADEB-59714C923FEB}" presName="Name13" presStyleLbl="parChTrans1D2" presStyleIdx="2" presStyleCnt="17"/>
      <dgm:spPr/>
    </dgm:pt>
    <dgm:pt modelId="{58D8B7E2-E3A8-4B44-9C48-5E317CC7DB72}" type="pres">
      <dgm:prSet presAssocID="{CA09636C-7F22-41BE-9E59-62C63BF41D32}" presName="childText" presStyleLbl="bgAcc1" presStyleIdx="2" presStyleCnt="17" custScaleX="229464" custScaleY="402262" custLinFactNeighborX="2806" custLinFactNeighborY="8">
        <dgm:presLayoutVars>
          <dgm:bulletEnabled val="1"/>
        </dgm:presLayoutVars>
      </dgm:prSet>
      <dgm:spPr/>
    </dgm:pt>
    <dgm:pt modelId="{34C8F4AA-A009-4EE4-83C3-C51CCEBAA8CD}" type="pres">
      <dgm:prSet presAssocID="{2146C56D-B601-4D01-8241-A7ADADE31A1C}" presName="root" presStyleCnt="0"/>
      <dgm:spPr/>
    </dgm:pt>
    <dgm:pt modelId="{0FFD5652-51B9-4928-8000-9B2E4D2C39C3}" type="pres">
      <dgm:prSet presAssocID="{2146C56D-B601-4D01-8241-A7ADADE31A1C}" presName="rootComposite" presStyleCnt="0"/>
      <dgm:spPr/>
    </dgm:pt>
    <dgm:pt modelId="{CA1D3872-1FAC-4BE9-B0D8-0342F5C5C37A}" type="pres">
      <dgm:prSet presAssocID="{2146C56D-B601-4D01-8241-A7ADADE31A1C}" presName="rootText" presStyleLbl="node1" presStyleIdx="1" presStyleCnt="5" custScaleX="208087" custScaleY="132127" custLinFactNeighborX="2452" custLinFactNeighborY="-11449"/>
      <dgm:spPr/>
    </dgm:pt>
    <dgm:pt modelId="{6605F1FD-7EB9-48FE-862F-5C53909BA8CA}" type="pres">
      <dgm:prSet presAssocID="{2146C56D-B601-4D01-8241-A7ADADE31A1C}" presName="rootConnector" presStyleLbl="node1" presStyleIdx="1" presStyleCnt="5"/>
      <dgm:spPr/>
    </dgm:pt>
    <dgm:pt modelId="{3E556D48-47A8-49C9-8931-8DAD31FB3965}" type="pres">
      <dgm:prSet presAssocID="{2146C56D-B601-4D01-8241-A7ADADE31A1C}" presName="childShape" presStyleCnt="0"/>
      <dgm:spPr/>
    </dgm:pt>
    <dgm:pt modelId="{B9EAC960-122E-4093-8238-4D3B36CAE046}" type="pres">
      <dgm:prSet presAssocID="{937B06ED-BF82-4B49-83A5-F788AAA5B4B5}" presName="Name13" presStyleLbl="parChTrans1D2" presStyleIdx="3" presStyleCnt="17"/>
      <dgm:spPr/>
    </dgm:pt>
    <dgm:pt modelId="{3493852A-3918-4CBF-A909-FEAD4E51EF11}" type="pres">
      <dgm:prSet presAssocID="{7B42BAF5-D05D-4F75-AC6C-34F1B55324C8}" presName="childText" presStyleLbl="bgAcc1" presStyleIdx="3" presStyleCnt="17" custScaleX="214855" custScaleY="183568">
        <dgm:presLayoutVars>
          <dgm:bulletEnabled val="1"/>
        </dgm:presLayoutVars>
      </dgm:prSet>
      <dgm:spPr/>
    </dgm:pt>
    <dgm:pt modelId="{F36FFD2C-0EFF-4A48-81CE-167303AA2739}" type="pres">
      <dgm:prSet presAssocID="{BB40EC09-1031-4EB6-AEE9-8BC3EB8F47FA}" presName="Name13" presStyleLbl="parChTrans1D2" presStyleIdx="4" presStyleCnt="17"/>
      <dgm:spPr/>
    </dgm:pt>
    <dgm:pt modelId="{9436352B-A3D5-4693-92AD-F5BCEE23D5DC}" type="pres">
      <dgm:prSet presAssocID="{CF4F6BD8-3C59-4A18-A737-747AC34890D2}" presName="childText" presStyleLbl="bgAcc1" presStyleIdx="4" presStyleCnt="17" custScaleX="224513" custScaleY="172763">
        <dgm:presLayoutVars>
          <dgm:bulletEnabled val="1"/>
        </dgm:presLayoutVars>
      </dgm:prSet>
      <dgm:spPr/>
    </dgm:pt>
    <dgm:pt modelId="{DCB71082-82FD-4BC1-A118-8D5B1F93BEAB}" type="pres">
      <dgm:prSet presAssocID="{B22C7F41-5CE2-4CB0-BE3D-87B01C2FBD2E}" presName="Name13" presStyleLbl="parChTrans1D2" presStyleIdx="5" presStyleCnt="17"/>
      <dgm:spPr/>
    </dgm:pt>
    <dgm:pt modelId="{9693BA54-D358-4DDC-89DF-34E6F8FEB8CF}" type="pres">
      <dgm:prSet presAssocID="{4DBB9683-C536-4F03-B900-E8CEA53DF7BC}" presName="childText" presStyleLbl="bgAcc1" presStyleIdx="5" presStyleCnt="17" custScaleX="223872" custScaleY="164772">
        <dgm:presLayoutVars>
          <dgm:bulletEnabled val="1"/>
        </dgm:presLayoutVars>
      </dgm:prSet>
      <dgm:spPr/>
    </dgm:pt>
    <dgm:pt modelId="{E82EC193-5F2C-43A6-AE2E-DD480007359E}" type="pres">
      <dgm:prSet presAssocID="{C2095B14-7FD3-4636-B2F4-77B4747B10E8}" presName="root" presStyleCnt="0"/>
      <dgm:spPr/>
    </dgm:pt>
    <dgm:pt modelId="{5A9E6BD2-35E2-42D5-85AF-5C4839B76CCE}" type="pres">
      <dgm:prSet presAssocID="{C2095B14-7FD3-4636-B2F4-77B4747B10E8}" presName="rootComposite" presStyleCnt="0"/>
      <dgm:spPr/>
    </dgm:pt>
    <dgm:pt modelId="{B8B64ED1-1856-4F1A-A746-BBA4E01C011E}" type="pres">
      <dgm:prSet presAssocID="{C2095B14-7FD3-4636-B2F4-77B4747B10E8}" presName="rootText" presStyleLbl="node1" presStyleIdx="2" presStyleCnt="5" custScaleX="254798" custScaleY="100806" custLinFactNeighborX="2452" custLinFactNeighborY="-11788"/>
      <dgm:spPr/>
    </dgm:pt>
    <dgm:pt modelId="{54256F9F-BEF5-4693-BCA8-42CEEEE3B424}" type="pres">
      <dgm:prSet presAssocID="{C2095B14-7FD3-4636-B2F4-77B4747B10E8}" presName="rootConnector" presStyleLbl="node1" presStyleIdx="2" presStyleCnt="5"/>
      <dgm:spPr/>
    </dgm:pt>
    <dgm:pt modelId="{0DA2D382-2B8A-4E7A-8372-A23DE00CC799}" type="pres">
      <dgm:prSet presAssocID="{C2095B14-7FD3-4636-B2F4-77B4747B10E8}" presName="childShape" presStyleCnt="0"/>
      <dgm:spPr/>
    </dgm:pt>
    <dgm:pt modelId="{67A7FABA-0BA0-4F3F-88A0-33FC912E2FF1}" type="pres">
      <dgm:prSet presAssocID="{C51A790A-12F6-493D-AB51-E85E2613A3BE}" presName="Name13" presStyleLbl="parChTrans1D2" presStyleIdx="6" presStyleCnt="17"/>
      <dgm:spPr/>
    </dgm:pt>
    <dgm:pt modelId="{F4E0CA0D-11CB-4BE8-9183-9D427CE7E325}" type="pres">
      <dgm:prSet presAssocID="{C13F083C-A95B-41AA-85E2-578D3CFC3332}" presName="childText" presStyleLbl="bgAcc1" presStyleIdx="6" presStyleCnt="17" custScaleX="239689" custScaleY="161405">
        <dgm:presLayoutVars>
          <dgm:bulletEnabled val="1"/>
        </dgm:presLayoutVars>
      </dgm:prSet>
      <dgm:spPr/>
    </dgm:pt>
    <dgm:pt modelId="{67598C4F-FB10-4EFE-AFD5-3DC90E91EC70}" type="pres">
      <dgm:prSet presAssocID="{2BBD62AB-2FAC-4E5E-B691-165FBAE6E632}" presName="Name13" presStyleLbl="parChTrans1D2" presStyleIdx="7" presStyleCnt="17"/>
      <dgm:spPr/>
    </dgm:pt>
    <dgm:pt modelId="{54FEA440-25B3-4BC2-A9FE-E45C820E28A6}" type="pres">
      <dgm:prSet presAssocID="{29E8233D-FDF3-44F2-998A-DF72FBCA9E7F}" presName="childText" presStyleLbl="bgAcc1" presStyleIdx="7" presStyleCnt="17" custScaleX="237799" custScaleY="194649">
        <dgm:presLayoutVars>
          <dgm:bulletEnabled val="1"/>
        </dgm:presLayoutVars>
      </dgm:prSet>
      <dgm:spPr/>
    </dgm:pt>
    <dgm:pt modelId="{E96E91F2-45C5-4C6F-B83D-68F7E7D0C19C}" type="pres">
      <dgm:prSet presAssocID="{08C159A9-7F95-4CD6-BBD3-7653611DF637}" presName="Name13" presStyleLbl="parChTrans1D2" presStyleIdx="8" presStyleCnt="17"/>
      <dgm:spPr/>
    </dgm:pt>
    <dgm:pt modelId="{0C464BB0-5E5D-4CA1-8360-926242837361}" type="pres">
      <dgm:prSet presAssocID="{6545FFC8-D6ED-4745-804E-71C09432635D}" presName="childText" presStyleLbl="bgAcc1" presStyleIdx="8" presStyleCnt="17" custScaleX="243359" custScaleY="192967">
        <dgm:presLayoutVars>
          <dgm:bulletEnabled val="1"/>
        </dgm:presLayoutVars>
      </dgm:prSet>
      <dgm:spPr/>
    </dgm:pt>
    <dgm:pt modelId="{2BBE4223-90C8-4A4E-B6BA-1FA034E73AD8}" type="pres">
      <dgm:prSet presAssocID="{CCD35FC4-9659-4659-8303-78C2F796D0B3}" presName="Name13" presStyleLbl="parChTrans1D2" presStyleIdx="9" presStyleCnt="17"/>
      <dgm:spPr/>
    </dgm:pt>
    <dgm:pt modelId="{A25B1DB2-2528-4C7B-85CA-EC7438F20B94}" type="pres">
      <dgm:prSet presAssocID="{38217925-B83E-4931-AF74-6C5B3F870889}" presName="childText" presStyleLbl="bgAcc1" presStyleIdx="9" presStyleCnt="17" custScaleX="239154" custScaleY="182220">
        <dgm:presLayoutVars>
          <dgm:bulletEnabled val="1"/>
        </dgm:presLayoutVars>
      </dgm:prSet>
      <dgm:spPr/>
    </dgm:pt>
    <dgm:pt modelId="{CD96686E-E7E7-4CEE-AD6C-99591A43645D}" type="pres">
      <dgm:prSet presAssocID="{66082CBE-E392-459D-8EE3-2DB7A4857508}" presName="root" presStyleCnt="0"/>
      <dgm:spPr/>
    </dgm:pt>
    <dgm:pt modelId="{6BCF3A76-34D4-4983-B9F8-BC2FFD38272B}" type="pres">
      <dgm:prSet presAssocID="{66082CBE-E392-459D-8EE3-2DB7A4857508}" presName="rootComposite" presStyleCnt="0"/>
      <dgm:spPr/>
    </dgm:pt>
    <dgm:pt modelId="{9B31FD2C-237E-4919-BEF7-EFBE4502D056}" type="pres">
      <dgm:prSet presAssocID="{66082CBE-E392-459D-8EE3-2DB7A4857508}" presName="rootText" presStyleLbl="node1" presStyleIdx="3" presStyleCnt="5" custScaleX="248965" custScaleY="100806" custLinFactNeighborY="-9108"/>
      <dgm:spPr/>
    </dgm:pt>
    <dgm:pt modelId="{EE25C9D2-4625-42ED-BFC1-F876F03EEEF0}" type="pres">
      <dgm:prSet presAssocID="{66082CBE-E392-459D-8EE3-2DB7A4857508}" presName="rootConnector" presStyleLbl="node1" presStyleIdx="3" presStyleCnt="5"/>
      <dgm:spPr/>
    </dgm:pt>
    <dgm:pt modelId="{A2E0112D-CD15-4D98-BAD6-7F9CBA461D81}" type="pres">
      <dgm:prSet presAssocID="{66082CBE-E392-459D-8EE3-2DB7A4857508}" presName="childShape" presStyleCnt="0"/>
      <dgm:spPr/>
    </dgm:pt>
    <dgm:pt modelId="{830A4078-DA41-43D3-910E-E92703111504}" type="pres">
      <dgm:prSet presAssocID="{AF6663A1-6348-41CC-8A07-6BC7C8C86965}" presName="Name13" presStyleLbl="parChTrans1D2" presStyleIdx="10" presStyleCnt="17"/>
      <dgm:spPr/>
    </dgm:pt>
    <dgm:pt modelId="{0602F1AD-273D-41FE-9400-0E9ACFDB050E}" type="pres">
      <dgm:prSet presAssocID="{2D413BD3-04DE-4F5E-9679-4D335DE47976}" presName="childText" presStyleLbl="bgAcc1" presStyleIdx="10" presStyleCnt="17" custScaleX="243758" custScaleY="181282">
        <dgm:presLayoutVars>
          <dgm:bulletEnabled val="1"/>
        </dgm:presLayoutVars>
      </dgm:prSet>
      <dgm:spPr/>
    </dgm:pt>
    <dgm:pt modelId="{A9095F55-5DC0-4122-B5B7-65849DE3087F}" type="pres">
      <dgm:prSet presAssocID="{03A3C41D-2A52-4AD6-865A-F63D0EAB01F7}" presName="Name13" presStyleLbl="parChTrans1D2" presStyleIdx="11" presStyleCnt="17"/>
      <dgm:spPr/>
    </dgm:pt>
    <dgm:pt modelId="{8DEFAB2B-8225-4C0A-ABF0-B99C91493608}" type="pres">
      <dgm:prSet presAssocID="{76CEDD40-B011-4C28-97F1-7BCAD8476D39}" presName="childText" presStyleLbl="bgAcc1" presStyleIdx="11" presStyleCnt="17" custScaleX="239528" custScaleY="205061">
        <dgm:presLayoutVars>
          <dgm:bulletEnabled val="1"/>
        </dgm:presLayoutVars>
      </dgm:prSet>
      <dgm:spPr/>
    </dgm:pt>
    <dgm:pt modelId="{EB6EBD5A-C704-45D5-BFDC-89AF46D361D4}" type="pres">
      <dgm:prSet presAssocID="{F7ED5B27-8CD7-4411-82E3-6656E08A8F43}" presName="Name13" presStyleLbl="parChTrans1D2" presStyleIdx="12" presStyleCnt="17"/>
      <dgm:spPr/>
    </dgm:pt>
    <dgm:pt modelId="{09D4ABF1-C5EC-4A00-A5B0-0F080255E5E8}" type="pres">
      <dgm:prSet presAssocID="{A8F64390-EED8-46EE-84FD-8F67FD807A44}" presName="childText" presStyleLbl="bgAcc1" presStyleIdx="12" presStyleCnt="17" custScaleX="242753" custScaleY="232915">
        <dgm:presLayoutVars>
          <dgm:bulletEnabled val="1"/>
        </dgm:presLayoutVars>
      </dgm:prSet>
      <dgm:spPr/>
    </dgm:pt>
    <dgm:pt modelId="{0997DA5A-57ED-4041-A483-1FB7A32DAC2F}" type="pres">
      <dgm:prSet presAssocID="{BF1B5E7B-B410-4ED8-A1D8-8FC23F0DA6B5}" presName="root" presStyleCnt="0"/>
      <dgm:spPr/>
    </dgm:pt>
    <dgm:pt modelId="{60558043-9E35-452B-AF35-CFB3EADCF74C}" type="pres">
      <dgm:prSet presAssocID="{BF1B5E7B-B410-4ED8-A1D8-8FC23F0DA6B5}" presName="rootComposite" presStyleCnt="0"/>
      <dgm:spPr/>
    </dgm:pt>
    <dgm:pt modelId="{CAECF833-8CD8-42AC-AA34-29F949A5234C}" type="pres">
      <dgm:prSet presAssocID="{BF1B5E7B-B410-4ED8-A1D8-8FC23F0DA6B5}" presName="rootText" presStyleLbl="node1" presStyleIdx="4" presStyleCnt="5" custScaleX="246271" custScaleY="100806" custLinFactNeighborX="-9324" custLinFactNeighborY="-49"/>
      <dgm:spPr/>
    </dgm:pt>
    <dgm:pt modelId="{4ECAA301-BFDE-473E-814C-E02156CB5D8C}" type="pres">
      <dgm:prSet presAssocID="{BF1B5E7B-B410-4ED8-A1D8-8FC23F0DA6B5}" presName="rootConnector" presStyleLbl="node1" presStyleIdx="4" presStyleCnt="5"/>
      <dgm:spPr/>
    </dgm:pt>
    <dgm:pt modelId="{9C693160-2B96-4189-9419-EADCFCF1B044}" type="pres">
      <dgm:prSet presAssocID="{BF1B5E7B-B410-4ED8-A1D8-8FC23F0DA6B5}" presName="childShape" presStyleCnt="0"/>
      <dgm:spPr/>
    </dgm:pt>
    <dgm:pt modelId="{198C37DB-2DFD-4271-8969-BA9355D960CF}" type="pres">
      <dgm:prSet presAssocID="{3C67AF88-B9C8-48D0-843E-23C8C959AF34}" presName="Name13" presStyleLbl="parChTrans1D2" presStyleIdx="13" presStyleCnt="17"/>
      <dgm:spPr/>
    </dgm:pt>
    <dgm:pt modelId="{2D98AD89-16F2-487B-9E1D-A4B79153D1E5}" type="pres">
      <dgm:prSet presAssocID="{23A1BDFA-2FE9-4237-B452-F4A590233145}" presName="childText" presStyleLbl="bgAcc1" presStyleIdx="13" presStyleCnt="17" custScaleX="231760" custScaleY="316246">
        <dgm:presLayoutVars>
          <dgm:bulletEnabled val="1"/>
        </dgm:presLayoutVars>
      </dgm:prSet>
      <dgm:spPr/>
    </dgm:pt>
    <dgm:pt modelId="{34B797F7-A3CF-4374-AE27-BFC15339FE8C}" type="pres">
      <dgm:prSet presAssocID="{860C0E9D-81EF-4AB4-9E2C-DC8D058802AA}" presName="Name13" presStyleLbl="parChTrans1D2" presStyleIdx="14" presStyleCnt="17"/>
      <dgm:spPr/>
    </dgm:pt>
    <dgm:pt modelId="{054268E3-D8EF-4BA9-8213-7E79E0ABD468}" type="pres">
      <dgm:prSet presAssocID="{930CB5EA-7C50-4236-9EC5-470C3AC41216}" presName="childText" presStyleLbl="bgAcc1" presStyleIdx="14" presStyleCnt="17" custScaleX="225344" custScaleY="200889">
        <dgm:presLayoutVars>
          <dgm:bulletEnabled val="1"/>
        </dgm:presLayoutVars>
      </dgm:prSet>
      <dgm:spPr/>
    </dgm:pt>
    <dgm:pt modelId="{107A45CD-D4A2-48E9-B0C0-4946FE527DF3}" type="pres">
      <dgm:prSet presAssocID="{F2710924-107D-47C9-A8AC-A18EF4420A57}" presName="Name13" presStyleLbl="parChTrans1D2" presStyleIdx="15" presStyleCnt="17"/>
      <dgm:spPr/>
    </dgm:pt>
    <dgm:pt modelId="{75585C01-9712-4456-BCA4-80E713501BAD}" type="pres">
      <dgm:prSet presAssocID="{761AAB8E-CA5A-457E-A033-0EFE3D721363}" presName="childText" presStyleLbl="bgAcc1" presStyleIdx="15" presStyleCnt="17" custScaleX="228355" custScaleY="186743">
        <dgm:presLayoutVars>
          <dgm:bulletEnabled val="1"/>
        </dgm:presLayoutVars>
      </dgm:prSet>
      <dgm:spPr/>
    </dgm:pt>
    <dgm:pt modelId="{3206B637-5212-4082-9051-2F3B48AECCE1}" type="pres">
      <dgm:prSet presAssocID="{F969FD47-AFD9-48A3-81C7-AB37EBE39008}" presName="Name13" presStyleLbl="parChTrans1D2" presStyleIdx="16" presStyleCnt="17"/>
      <dgm:spPr/>
    </dgm:pt>
    <dgm:pt modelId="{2BAB8F02-ABC7-4369-BE77-5975D93A2F5D}" type="pres">
      <dgm:prSet presAssocID="{70C80934-84FB-41C0-A9CD-DEE73579B8AC}" presName="childText" presStyleLbl="bgAcc1" presStyleIdx="16" presStyleCnt="17" custScaleX="231939" custScaleY="175823">
        <dgm:presLayoutVars>
          <dgm:bulletEnabled val="1"/>
        </dgm:presLayoutVars>
      </dgm:prSet>
      <dgm:spPr/>
    </dgm:pt>
  </dgm:ptLst>
  <dgm:cxnLst>
    <dgm:cxn modelId="{FA09BC07-2014-4D73-BE90-92EC5702A891}" type="presOf" srcId="{860C0E9D-81EF-4AB4-9E2C-DC8D058802AA}" destId="{34B797F7-A3CF-4374-AE27-BFC15339FE8C}" srcOrd="0" destOrd="0" presId="urn:microsoft.com/office/officeart/2005/8/layout/hierarchy3"/>
    <dgm:cxn modelId="{DB6AF907-096F-446D-A56C-052CB01C1050}" type="presOf" srcId="{F7ED5B27-8CD7-4411-82E3-6656E08A8F43}" destId="{EB6EBD5A-C704-45D5-BFDC-89AF46D361D4}" srcOrd="0" destOrd="0" presId="urn:microsoft.com/office/officeart/2005/8/layout/hierarchy3"/>
    <dgm:cxn modelId="{9217EE0A-6F47-4674-8891-E433C59D06F0}" type="presOf" srcId="{66082CBE-E392-459D-8EE3-2DB7A4857508}" destId="{EE25C9D2-4625-42ED-BFC1-F876F03EEEF0}" srcOrd="1" destOrd="0" presId="urn:microsoft.com/office/officeart/2005/8/layout/hierarchy3"/>
    <dgm:cxn modelId="{B1C9B311-1C45-4D1C-AD2B-19EF80668511}" srcId="{BF1B5E7B-B410-4ED8-A1D8-8FC23F0DA6B5}" destId="{761AAB8E-CA5A-457E-A033-0EFE3D721363}" srcOrd="2" destOrd="0" parTransId="{F2710924-107D-47C9-A8AC-A18EF4420A57}" sibTransId="{A3DCF71C-78EE-4D37-ABB3-C1B359686F32}"/>
    <dgm:cxn modelId="{16A1F619-FAFB-42A6-89FB-1D1BFE8E1842}" srcId="{C2095B14-7FD3-4636-B2F4-77B4747B10E8}" destId="{29E8233D-FDF3-44F2-998A-DF72FBCA9E7F}" srcOrd="1" destOrd="0" parTransId="{2BBD62AB-2FAC-4E5E-B691-165FBAE6E632}" sibTransId="{03F3D159-823C-4A90-94B5-AF855F6606E0}"/>
    <dgm:cxn modelId="{5F34B41C-76E2-4D70-B1E0-DB6FF046CF88}" srcId="{C2095B14-7FD3-4636-B2F4-77B4747B10E8}" destId="{38217925-B83E-4931-AF74-6C5B3F870889}" srcOrd="3" destOrd="0" parTransId="{CCD35FC4-9659-4659-8303-78C2F796D0B3}" sibTransId="{B78EBD08-8192-4B22-8E0E-E8A14C604B4D}"/>
    <dgm:cxn modelId="{E7B85F1D-35A7-4393-BB33-D1CC6B2D29A0}" srcId="{77A06F6F-5EB3-4222-B1A0-D0FD5CFAD428}" destId="{66082CBE-E392-459D-8EE3-2DB7A4857508}" srcOrd="3" destOrd="0" parTransId="{475A52CA-4844-4700-B65C-FD29A8169898}" sibTransId="{0D72BA98-A50A-4466-B0A1-A32AAD7B6874}"/>
    <dgm:cxn modelId="{96678B1E-F6B2-468B-A1D3-EDEF57B20219}" srcId="{C2095B14-7FD3-4636-B2F4-77B4747B10E8}" destId="{6545FFC8-D6ED-4745-804E-71C09432635D}" srcOrd="2" destOrd="0" parTransId="{08C159A9-7F95-4CD6-BBD3-7653611DF637}" sibTransId="{A205AD64-E20D-4171-8C22-BDEC9E6AE572}"/>
    <dgm:cxn modelId="{C9863C22-1C70-49FA-850C-E836E2787212}" type="presOf" srcId="{C13F083C-A95B-41AA-85E2-578D3CFC3332}" destId="{F4E0CA0D-11CB-4BE8-9183-9D427CE7E325}" srcOrd="0" destOrd="0" presId="urn:microsoft.com/office/officeart/2005/8/layout/hierarchy3"/>
    <dgm:cxn modelId="{80109926-BE36-4DF7-97AC-4D979D1C67FB}" type="presOf" srcId="{2146C56D-B601-4D01-8241-A7ADADE31A1C}" destId="{6605F1FD-7EB9-48FE-862F-5C53909BA8CA}" srcOrd="1" destOrd="0" presId="urn:microsoft.com/office/officeart/2005/8/layout/hierarchy3"/>
    <dgm:cxn modelId="{59E1E82E-A3FF-4490-8E20-442F22E35D03}" type="presOf" srcId="{63D0A4F4-D799-410A-9A5A-BEF688197652}" destId="{79B04F3A-93F5-4C1F-81FE-AD316775360D}" srcOrd="0" destOrd="0" presId="urn:microsoft.com/office/officeart/2005/8/layout/hierarchy3"/>
    <dgm:cxn modelId="{0F0DBB34-B458-4798-9124-5FE1D4FCBD4A}" type="presOf" srcId="{08C159A9-7F95-4CD6-BBD3-7653611DF637}" destId="{E96E91F2-45C5-4C6F-B83D-68F7E7D0C19C}" srcOrd="0" destOrd="0" presId="urn:microsoft.com/office/officeart/2005/8/layout/hierarchy3"/>
    <dgm:cxn modelId="{3C5D0838-28B5-4B86-BA57-C5450898B46C}" type="presOf" srcId="{F2710924-107D-47C9-A8AC-A18EF4420A57}" destId="{107A45CD-D4A2-48E9-B0C0-4946FE527DF3}" srcOrd="0" destOrd="0" presId="urn:microsoft.com/office/officeart/2005/8/layout/hierarchy3"/>
    <dgm:cxn modelId="{EAE0CC38-3C07-47EF-86C8-7D09CAE56200}" type="presOf" srcId="{76B19F45-1F54-4E8F-B438-02617CB12C35}" destId="{F6C89242-AAFE-493D-9F10-93D5A1DDD7BF}" srcOrd="0" destOrd="0" presId="urn:microsoft.com/office/officeart/2005/8/layout/hierarchy3"/>
    <dgm:cxn modelId="{B9513E3A-57D4-4A8B-B11A-81AE12FD0DB2}" type="presOf" srcId="{2BBD62AB-2FAC-4E5E-B691-165FBAE6E632}" destId="{67598C4F-FB10-4EFE-AFD5-3DC90E91EC70}" srcOrd="0" destOrd="0" presId="urn:microsoft.com/office/officeart/2005/8/layout/hierarchy3"/>
    <dgm:cxn modelId="{CD6F6841-1D9A-401A-A25D-B0FA575A060D}" type="presOf" srcId="{937B06ED-BF82-4B49-83A5-F788AAA5B4B5}" destId="{B9EAC960-122E-4093-8238-4D3B36CAE046}" srcOrd="0" destOrd="0" presId="urn:microsoft.com/office/officeart/2005/8/layout/hierarchy3"/>
    <dgm:cxn modelId="{6B7BA862-34A1-412A-ADFF-5120EE8D91EC}" srcId="{77A06F6F-5EB3-4222-B1A0-D0FD5CFAD428}" destId="{E41ACC00-7576-4EF9-A0D8-64F7F623443B}" srcOrd="0" destOrd="0" parTransId="{0AFEA1FE-275E-45D4-B83E-43EE62B5C7C2}" sibTransId="{B407FC53-EFD7-4542-A868-ECCBF42E987B}"/>
    <dgm:cxn modelId="{E318DB44-66DA-4FE5-91C7-BE032BD9A35D}" type="presOf" srcId="{3C67AF88-B9C8-48D0-843E-23C8C959AF34}" destId="{198C37DB-2DFD-4271-8969-BA9355D960CF}" srcOrd="0" destOrd="0" presId="urn:microsoft.com/office/officeart/2005/8/layout/hierarchy3"/>
    <dgm:cxn modelId="{7846264A-EF1A-439F-BCC1-467A970D9A72}" type="presOf" srcId="{F969FD47-AFD9-48A3-81C7-AB37EBE39008}" destId="{3206B637-5212-4082-9051-2F3B48AECCE1}" srcOrd="0" destOrd="0" presId="urn:microsoft.com/office/officeart/2005/8/layout/hierarchy3"/>
    <dgm:cxn modelId="{5083964A-2EED-4C08-BE04-18AF515D6F4D}" type="presOf" srcId="{C51A790A-12F6-493D-AB51-E85E2613A3BE}" destId="{67A7FABA-0BA0-4F3F-88A0-33FC912E2FF1}" srcOrd="0" destOrd="0" presId="urn:microsoft.com/office/officeart/2005/8/layout/hierarchy3"/>
    <dgm:cxn modelId="{E1956E6B-B39D-4DD8-8D7A-EFAE17ED269E}" type="presOf" srcId="{77A06F6F-5EB3-4222-B1A0-D0FD5CFAD428}" destId="{0F6C525F-0B71-4E07-9460-019A97157898}" srcOrd="0" destOrd="0" presId="urn:microsoft.com/office/officeart/2005/8/layout/hierarchy3"/>
    <dgm:cxn modelId="{D15A3A4E-65FF-4435-9C73-1DD8F0755E19}" srcId="{BF1B5E7B-B410-4ED8-A1D8-8FC23F0DA6B5}" destId="{930CB5EA-7C50-4236-9EC5-470C3AC41216}" srcOrd="1" destOrd="0" parTransId="{860C0E9D-81EF-4AB4-9E2C-DC8D058802AA}" sibTransId="{1C4B5041-F9B1-464F-B3D8-C950B054FD3A}"/>
    <dgm:cxn modelId="{57283350-97FF-4A76-B41D-6295836BAE70}" type="presOf" srcId="{76CEDD40-B011-4C28-97F1-7BCAD8476D39}" destId="{8DEFAB2B-8225-4C0A-ABF0-B99C91493608}" srcOrd="0" destOrd="0" presId="urn:microsoft.com/office/officeart/2005/8/layout/hierarchy3"/>
    <dgm:cxn modelId="{1B1CA650-BD01-4431-B99D-AA96B8A4DA60}" type="presOf" srcId="{38217925-B83E-4931-AF74-6C5B3F870889}" destId="{A25B1DB2-2528-4C7B-85CA-EC7438F20B94}" srcOrd="0" destOrd="0" presId="urn:microsoft.com/office/officeart/2005/8/layout/hierarchy3"/>
    <dgm:cxn modelId="{B4339771-2768-440A-9AF8-8F962181617A}" type="presOf" srcId="{29E8233D-FDF3-44F2-998A-DF72FBCA9E7F}" destId="{54FEA440-25B3-4BC2-A9FE-E45C820E28A6}" srcOrd="0" destOrd="0" presId="urn:microsoft.com/office/officeart/2005/8/layout/hierarchy3"/>
    <dgm:cxn modelId="{CB8F5A72-CB83-420C-A3EC-E64908499569}" type="presOf" srcId="{BF1B5E7B-B410-4ED8-A1D8-8FC23F0DA6B5}" destId="{4ECAA301-BFDE-473E-814C-E02156CB5D8C}" srcOrd="1" destOrd="0" presId="urn:microsoft.com/office/officeart/2005/8/layout/hierarchy3"/>
    <dgm:cxn modelId="{D20BBC54-4896-446D-B03C-F1D7C2C461A4}" srcId="{BF1B5E7B-B410-4ED8-A1D8-8FC23F0DA6B5}" destId="{23A1BDFA-2FE9-4237-B452-F4A590233145}" srcOrd="0" destOrd="0" parTransId="{3C67AF88-B9C8-48D0-843E-23C8C959AF34}" sibTransId="{528BB42E-34E6-44BF-A642-BCDF6506FCCA}"/>
    <dgm:cxn modelId="{F3575477-65A2-441C-A8FE-BD95FD6F38B5}" srcId="{77A06F6F-5EB3-4222-B1A0-D0FD5CFAD428}" destId="{C2095B14-7FD3-4636-B2F4-77B4747B10E8}" srcOrd="2" destOrd="0" parTransId="{250BB5DE-2A96-4457-AD1F-4DE532780DAB}" sibTransId="{9D87D807-BD37-460A-83A8-B41D81D82155}"/>
    <dgm:cxn modelId="{9E5C9D59-066F-4BA3-A602-C7A075D851FE}" type="presOf" srcId="{23A1BDFA-2FE9-4237-B452-F4A590233145}" destId="{2D98AD89-16F2-487B-9E1D-A4B79153D1E5}" srcOrd="0" destOrd="0" presId="urn:microsoft.com/office/officeart/2005/8/layout/hierarchy3"/>
    <dgm:cxn modelId="{C0A9D379-BDC8-4B9E-96AC-F22B494E2F72}" srcId="{66082CBE-E392-459D-8EE3-2DB7A4857508}" destId="{A8F64390-EED8-46EE-84FD-8F67FD807A44}" srcOrd="2" destOrd="0" parTransId="{F7ED5B27-8CD7-4411-82E3-6656E08A8F43}" sibTransId="{CFEE1BDA-079B-4833-BE8D-756240686635}"/>
    <dgm:cxn modelId="{C4B1325A-0A85-427A-9A4F-8F036FE1EC57}" type="presOf" srcId="{930CB5EA-7C50-4236-9EC5-470C3AC41216}" destId="{054268E3-D8EF-4BA9-8213-7E79E0ABD468}" srcOrd="0" destOrd="0" presId="urn:microsoft.com/office/officeart/2005/8/layout/hierarchy3"/>
    <dgm:cxn modelId="{3676365A-892B-4EEB-9CEC-1C4515EA8D28}" srcId="{77A06F6F-5EB3-4222-B1A0-D0FD5CFAD428}" destId="{2146C56D-B601-4D01-8241-A7ADADE31A1C}" srcOrd="1" destOrd="0" parTransId="{3F31F558-C1C6-457E-A5C1-180D6A1C2127}" sibTransId="{FAA69CBA-E175-4A9D-BB2C-C537201B7006}"/>
    <dgm:cxn modelId="{305CE25A-A3D0-4911-90ED-C382773A8084}" srcId="{66082CBE-E392-459D-8EE3-2DB7A4857508}" destId="{76CEDD40-B011-4C28-97F1-7BCAD8476D39}" srcOrd="1" destOrd="0" parTransId="{03A3C41D-2A52-4AD6-865A-F63D0EAB01F7}" sibTransId="{D269317F-70FF-4469-925D-53C4EDC7DB41}"/>
    <dgm:cxn modelId="{00D1B87F-93AC-4B17-A5C9-DAFEB003CE3C}" type="presOf" srcId="{A8F64390-EED8-46EE-84FD-8F67FD807A44}" destId="{09D4ABF1-C5EC-4A00-A5B0-0F080255E5E8}" srcOrd="0" destOrd="0" presId="urn:microsoft.com/office/officeart/2005/8/layout/hierarchy3"/>
    <dgm:cxn modelId="{5E549F81-A2F6-4B94-B188-7FC4312B4047}" type="presOf" srcId="{70C80934-84FB-41C0-A9CD-DEE73579B8AC}" destId="{2BAB8F02-ABC7-4369-BE77-5975D93A2F5D}" srcOrd="0" destOrd="0" presId="urn:microsoft.com/office/officeart/2005/8/layout/hierarchy3"/>
    <dgm:cxn modelId="{64363386-C342-4755-98C0-0D43D710AF73}" srcId="{2146C56D-B601-4D01-8241-A7ADADE31A1C}" destId="{7B42BAF5-D05D-4F75-AC6C-34F1B55324C8}" srcOrd="0" destOrd="0" parTransId="{937B06ED-BF82-4B49-83A5-F788AAA5B4B5}" sibTransId="{82D90591-74B3-47B0-8788-46378C5060C0}"/>
    <dgm:cxn modelId="{98E30D93-F0A1-481C-B135-7C319866D303}" type="presOf" srcId="{75DAE9C5-BBE1-4FD3-ADEB-59714C923FEB}" destId="{1D442257-A924-45DF-A11B-167F89EC76FB}" srcOrd="0" destOrd="0" presId="urn:microsoft.com/office/officeart/2005/8/layout/hierarchy3"/>
    <dgm:cxn modelId="{7B7BDD93-0273-409E-8B1B-5CFD9DDB60EC}" type="presOf" srcId="{61D5CBAD-99A2-4277-B932-4D8AE3AB68FF}" destId="{D90C0EF4-CDA0-4707-84EE-725EBC135353}" srcOrd="0" destOrd="0" presId="urn:microsoft.com/office/officeart/2005/8/layout/hierarchy3"/>
    <dgm:cxn modelId="{E2A0D997-C1AC-4C76-8CFA-85FF39EFECED}" type="presOf" srcId="{E41ACC00-7576-4EF9-A0D8-64F7F623443B}" destId="{151857D7-F14F-496D-93ED-3336F861BA10}" srcOrd="0" destOrd="0" presId="urn:microsoft.com/office/officeart/2005/8/layout/hierarchy3"/>
    <dgm:cxn modelId="{108A2C9A-76DE-4818-8D67-FFC9402290E1}" srcId="{2146C56D-B601-4D01-8241-A7ADADE31A1C}" destId="{CF4F6BD8-3C59-4A18-A737-747AC34890D2}" srcOrd="1" destOrd="0" parTransId="{BB40EC09-1031-4EB6-AEE9-8BC3EB8F47FA}" sibTransId="{534CCE01-4198-4EC6-B9A9-15DF7E32C501}"/>
    <dgm:cxn modelId="{E2F8D49B-9E2A-4FA0-B3A9-AB22371201C1}" type="presOf" srcId="{BB40EC09-1031-4EB6-AEE9-8BC3EB8F47FA}" destId="{F36FFD2C-0EFF-4A48-81CE-167303AA2739}" srcOrd="0" destOrd="0" presId="urn:microsoft.com/office/officeart/2005/8/layout/hierarchy3"/>
    <dgm:cxn modelId="{E5C3DD9D-04A0-4462-84A8-7B28F7709691}" type="presOf" srcId="{CCD35FC4-9659-4659-8303-78C2F796D0B3}" destId="{2BBE4223-90C8-4A4E-B6BA-1FA034E73AD8}" srcOrd="0" destOrd="0" presId="urn:microsoft.com/office/officeart/2005/8/layout/hierarchy3"/>
    <dgm:cxn modelId="{E33A72A5-81FA-43D1-B67F-29B4E8FD3D1F}" srcId="{66082CBE-E392-459D-8EE3-2DB7A4857508}" destId="{2D413BD3-04DE-4F5E-9679-4D335DE47976}" srcOrd="0" destOrd="0" parTransId="{AF6663A1-6348-41CC-8A07-6BC7C8C86965}" sibTransId="{76D5DE91-6C7F-4322-B8B4-A8B9D40ACD78}"/>
    <dgm:cxn modelId="{73D940A9-BD72-4A50-A1B0-BB42370707CC}" type="presOf" srcId="{6545FFC8-D6ED-4745-804E-71C09432635D}" destId="{0C464BB0-5E5D-4CA1-8360-926242837361}" srcOrd="0" destOrd="0" presId="urn:microsoft.com/office/officeart/2005/8/layout/hierarchy3"/>
    <dgm:cxn modelId="{3492D7B2-0F13-40B3-A28A-D0E33D4795EA}" type="presOf" srcId="{BF1B5E7B-B410-4ED8-A1D8-8FC23F0DA6B5}" destId="{CAECF833-8CD8-42AC-AA34-29F949A5234C}" srcOrd="0" destOrd="0" presId="urn:microsoft.com/office/officeart/2005/8/layout/hierarchy3"/>
    <dgm:cxn modelId="{DF141ABD-278D-49F8-AFA2-B77CD86817F0}" type="presOf" srcId="{E41ACC00-7576-4EF9-A0D8-64F7F623443B}" destId="{616A679E-C9DE-4149-9CF1-5EED455FD6C1}" srcOrd="1" destOrd="0" presId="urn:microsoft.com/office/officeart/2005/8/layout/hierarchy3"/>
    <dgm:cxn modelId="{0C8938C9-986F-4DEC-A952-7EBF9CBA6371}" srcId="{2146C56D-B601-4D01-8241-A7ADADE31A1C}" destId="{4DBB9683-C536-4F03-B900-E8CEA53DF7BC}" srcOrd="2" destOrd="0" parTransId="{B22C7F41-5CE2-4CB0-BE3D-87B01C2FBD2E}" sibTransId="{99C08C22-B8FE-4434-A1CA-5669139C823D}"/>
    <dgm:cxn modelId="{C675F6CB-C5C2-4AC1-B1C8-C03266F1059A}" type="presOf" srcId="{2146C56D-B601-4D01-8241-A7ADADE31A1C}" destId="{CA1D3872-1FAC-4BE9-B0D8-0342F5C5C37A}" srcOrd="0" destOrd="0" presId="urn:microsoft.com/office/officeart/2005/8/layout/hierarchy3"/>
    <dgm:cxn modelId="{168603CF-3290-4A1F-959B-1A9A642C054D}" type="presOf" srcId="{CA09636C-7F22-41BE-9E59-62C63BF41D32}" destId="{58D8B7E2-E3A8-4B44-9C48-5E317CC7DB72}" srcOrd="0" destOrd="0" presId="urn:microsoft.com/office/officeart/2005/8/layout/hierarchy3"/>
    <dgm:cxn modelId="{6DC542CF-48E6-4C34-AB72-2DD400A2605C}" type="presOf" srcId="{C2095B14-7FD3-4636-B2F4-77B4747B10E8}" destId="{B8B64ED1-1856-4F1A-A746-BBA4E01C011E}" srcOrd="0" destOrd="0" presId="urn:microsoft.com/office/officeart/2005/8/layout/hierarchy3"/>
    <dgm:cxn modelId="{FF1164D0-9E51-455F-A1AE-B216EF845E84}" type="presOf" srcId="{B22C7F41-5CE2-4CB0-BE3D-87B01C2FBD2E}" destId="{DCB71082-82FD-4BC1-A118-8D5B1F93BEAB}" srcOrd="0" destOrd="0" presId="urn:microsoft.com/office/officeart/2005/8/layout/hierarchy3"/>
    <dgm:cxn modelId="{7F1C7CD1-2BD3-42C3-B745-AAA0F3A6B79A}" type="presOf" srcId="{7B42BAF5-D05D-4F75-AC6C-34F1B55324C8}" destId="{3493852A-3918-4CBF-A909-FEAD4E51EF11}" srcOrd="0" destOrd="0" presId="urn:microsoft.com/office/officeart/2005/8/layout/hierarchy3"/>
    <dgm:cxn modelId="{F72684D3-E4DD-419C-B3DA-8261C3A66F20}" type="presOf" srcId="{66082CBE-E392-459D-8EE3-2DB7A4857508}" destId="{9B31FD2C-237E-4919-BEF7-EFBE4502D056}" srcOrd="0" destOrd="0" presId="urn:microsoft.com/office/officeart/2005/8/layout/hierarchy3"/>
    <dgm:cxn modelId="{E8B32BD7-19A1-41EE-A17D-9E2999B925A2}" type="presOf" srcId="{03A3C41D-2A52-4AD6-865A-F63D0EAB01F7}" destId="{A9095F55-5DC0-4122-B5B7-65849DE3087F}" srcOrd="0" destOrd="0" presId="urn:microsoft.com/office/officeart/2005/8/layout/hierarchy3"/>
    <dgm:cxn modelId="{D54ACCE2-0B73-4FCA-928C-FE3B4D690677}" type="presOf" srcId="{AF6663A1-6348-41CC-8A07-6BC7C8C86965}" destId="{830A4078-DA41-43D3-910E-E92703111504}" srcOrd="0" destOrd="0" presId="urn:microsoft.com/office/officeart/2005/8/layout/hierarchy3"/>
    <dgm:cxn modelId="{828FEFE2-A06A-45B2-A190-13A6844B8D1D}" type="presOf" srcId="{3A2F312E-6B79-4558-8940-38DCB77E554C}" destId="{3CFFCAF7-A584-4D5F-A059-9A51872B27AD}" srcOrd="0" destOrd="0" presId="urn:microsoft.com/office/officeart/2005/8/layout/hierarchy3"/>
    <dgm:cxn modelId="{5BBB13E4-8BF3-41CC-B9E4-26CF2AC517F3}" srcId="{E41ACC00-7576-4EF9-A0D8-64F7F623443B}" destId="{63D0A4F4-D799-410A-9A5A-BEF688197652}" srcOrd="0" destOrd="0" parTransId="{3A2F312E-6B79-4558-8940-38DCB77E554C}" sibTransId="{F649A701-6389-4DE0-AA49-BC3CC74EFFED}"/>
    <dgm:cxn modelId="{F5163BE4-CCCE-4014-8514-A38DFBF19A7D}" type="presOf" srcId="{CF4F6BD8-3C59-4A18-A737-747AC34890D2}" destId="{9436352B-A3D5-4693-92AD-F5BCEE23D5DC}" srcOrd="0" destOrd="0" presId="urn:microsoft.com/office/officeart/2005/8/layout/hierarchy3"/>
    <dgm:cxn modelId="{8F8FA0E9-9633-4575-9F47-5AD4DD2D6265}" srcId="{E41ACC00-7576-4EF9-A0D8-64F7F623443B}" destId="{CA09636C-7F22-41BE-9E59-62C63BF41D32}" srcOrd="2" destOrd="0" parTransId="{75DAE9C5-BBE1-4FD3-ADEB-59714C923FEB}" sibTransId="{6A81F027-0892-4853-8313-66BA5324129F}"/>
    <dgm:cxn modelId="{6D2CB0F2-711C-492A-A59F-D10CCCA8CA14}" type="presOf" srcId="{C2095B14-7FD3-4636-B2F4-77B4747B10E8}" destId="{54256F9F-BEF5-4693-BCA8-42CEEEE3B424}" srcOrd="1" destOrd="0" presId="urn:microsoft.com/office/officeart/2005/8/layout/hierarchy3"/>
    <dgm:cxn modelId="{C4245BF3-B4CE-4D98-98AD-BD2ACED3F0A7}" srcId="{BF1B5E7B-B410-4ED8-A1D8-8FC23F0DA6B5}" destId="{70C80934-84FB-41C0-A9CD-DEE73579B8AC}" srcOrd="3" destOrd="0" parTransId="{F969FD47-AFD9-48A3-81C7-AB37EBE39008}" sibTransId="{D2CBB41E-2092-4C44-B263-2114D4F9004A}"/>
    <dgm:cxn modelId="{25A5A3F8-7E3A-49E7-A729-D7E95A83005B}" type="presOf" srcId="{761AAB8E-CA5A-457E-A033-0EFE3D721363}" destId="{75585C01-9712-4456-BCA4-80E713501BAD}" srcOrd="0" destOrd="0" presId="urn:microsoft.com/office/officeart/2005/8/layout/hierarchy3"/>
    <dgm:cxn modelId="{57BDA3F8-C60A-462F-8B0F-F0A79A461CE1}" srcId="{C2095B14-7FD3-4636-B2F4-77B4747B10E8}" destId="{C13F083C-A95B-41AA-85E2-578D3CFC3332}" srcOrd="0" destOrd="0" parTransId="{C51A790A-12F6-493D-AB51-E85E2613A3BE}" sibTransId="{751EF73B-3174-47B9-9F46-4FBD33BD4278}"/>
    <dgm:cxn modelId="{597866F9-8EA0-4171-BEC2-55C2186B960C}" srcId="{77A06F6F-5EB3-4222-B1A0-D0FD5CFAD428}" destId="{BF1B5E7B-B410-4ED8-A1D8-8FC23F0DA6B5}" srcOrd="4" destOrd="0" parTransId="{5A0D220E-0E8A-4CBB-9A3B-4D162849EE73}" sibTransId="{7C60DCE5-4C51-4EA0-80F1-87038311674E}"/>
    <dgm:cxn modelId="{D910B6FA-D4C0-4BCF-B764-D41B4F6AB4EC}" srcId="{E41ACC00-7576-4EF9-A0D8-64F7F623443B}" destId="{61D5CBAD-99A2-4277-B932-4D8AE3AB68FF}" srcOrd="1" destOrd="0" parTransId="{76B19F45-1F54-4E8F-B438-02617CB12C35}" sibTransId="{02B8D434-D70B-44F5-A282-9EC5AD30F5AA}"/>
    <dgm:cxn modelId="{B71809FC-A6B2-4971-8713-5D9442C17B7F}" type="presOf" srcId="{2D413BD3-04DE-4F5E-9679-4D335DE47976}" destId="{0602F1AD-273D-41FE-9400-0E9ACFDB050E}" srcOrd="0" destOrd="0" presId="urn:microsoft.com/office/officeart/2005/8/layout/hierarchy3"/>
    <dgm:cxn modelId="{F2A4E4FE-270B-4C1C-B573-7BC1637D8F6B}" type="presOf" srcId="{4DBB9683-C536-4F03-B900-E8CEA53DF7BC}" destId="{9693BA54-D358-4DDC-89DF-34E6F8FEB8CF}" srcOrd="0" destOrd="0" presId="urn:microsoft.com/office/officeart/2005/8/layout/hierarchy3"/>
    <dgm:cxn modelId="{C2AA0AD5-C6C8-41AB-B6C9-351227782265}" type="presParOf" srcId="{0F6C525F-0B71-4E07-9460-019A97157898}" destId="{F44CBC90-6EDF-48C7-AD95-C50091F51D63}" srcOrd="0" destOrd="0" presId="urn:microsoft.com/office/officeart/2005/8/layout/hierarchy3"/>
    <dgm:cxn modelId="{607DC5EC-D036-43D0-AB78-B0A6824F03E7}" type="presParOf" srcId="{F44CBC90-6EDF-48C7-AD95-C50091F51D63}" destId="{17FC7CC4-1A71-4DC8-91D6-D7296CA3381E}" srcOrd="0" destOrd="0" presId="urn:microsoft.com/office/officeart/2005/8/layout/hierarchy3"/>
    <dgm:cxn modelId="{B334ECA9-6FD8-439B-AEB4-BCBCBCA2B1EA}" type="presParOf" srcId="{17FC7CC4-1A71-4DC8-91D6-D7296CA3381E}" destId="{151857D7-F14F-496D-93ED-3336F861BA10}" srcOrd="0" destOrd="0" presId="urn:microsoft.com/office/officeart/2005/8/layout/hierarchy3"/>
    <dgm:cxn modelId="{048FC518-88B4-4E8D-AB1D-9506345836A6}" type="presParOf" srcId="{17FC7CC4-1A71-4DC8-91D6-D7296CA3381E}" destId="{616A679E-C9DE-4149-9CF1-5EED455FD6C1}" srcOrd="1" destOrd="0" presId="urn:microsoft.com/office/officeart/2005/8/layout/hierarchy3"/>
    <dgm:cxn modelId="{7D507AB0-402E-48AC-84B9-35EE949CA914}" type="presParOf" srcId="{F44CBC90-6EDF-48C7-AD95-C50091F51D63}" destId="{6FF5675B-B0F9-489C-9358-0F1C20843440}" srcOrd="1" destOrd="0" presId="urn:microsoft.com/office/officeart/2005/8/layout/hierarchy3"/>
    <dgm:cxn modelId="{FE4D8EFE-F1B3-4932-89C1-4745A43779A0}" type="presParOf" srcId="{6FF5675B-B0F9-489C-9358-0F1C20843440}" destId="{3CFFCAF7-A584-4D5F-A059-9A51872B27AD}" srcOrd="0" destOrd="0" presId="urn:microsoft.com/office/officeart/2005/8/layout/hierarchy3"/>
    <dgm:cxn modelId="{9D846E64-B06F-48A0-8713-37FB2EED9404}" type="presParOf" srcId="{6FF5675B-B0F9-489C-9358-0F1C20843440}" destId="{79B04F3A-93F5-4C1F-81FE-AD316775360D}" srcOrd="1" destOrd="0" presId="urn:microsoft.com/office/officeart/2005/8/layout/hierarchy3"/>
    <dgm:cxn modelId="{93FBE243-4775-4F31-9322-75EC4B8925BC}" type="presParOf" srcId="{6FF5675B-B0F9-489C-9358-0F1C20843440}" destId="{F6C89242-AAFE-493D-9F10-93D5A1DDD7BF}" srcOrd="2" destOrd="0" presId="urn:microsoft.com/office/officeart/2005/8/layout/hierarchy3"/>
    <dgm:cxn modelId="{163AD1C4-30FF-497F-80DD-275196F69EE2}" type="presParOf" srcId="{6FF5675B-B0F9-489C-9358-0F1C20843440}" destId="{D90C0EF4-CDA0-4707-84EE-725EBC135353}" srcOrd="3" destOrd="0" presId="urn:microsoft.com/office/officeart/2005/8/layout/hierarchy3"/>
    <dgm:cxn modelId="{97EFEDE0-CFDE-419C-815C-729440BC4464}" type="presParOf" srcId="{6FF5675B-B0F9-489C-9358-0F1C20843440}" destId="{1D442257-A924-45DF-A11B-167F89EC76FB}" srcOrd="4" destOrd="0" presId="urn:microsoft.com/office/officeart/2005/8/layout/hierarchy3"/>
    <dgm:cxn modelId="{9DFF3BE8-27FD-4DFE-942E-C9A50DADA00B}" type="presParOf" srcId="{6FF5675B-B0F9-489C-9358-0F1C20843440}" destId="{58D8B7E2-E3A8-4B44-9C48-5E317CC7DB72}" srcOrd="5" destOrd="0" presId="urn:microsoft.com/office/officeart/2005/8/layout/hierarchy3"/>
    <dgm:cxn modelId="{3080F66F-8F0E-499C-943F-DCB088F4B59B}" type="presParOf" srcId="{0F6C525F-0B71-4E07-9460-019A97157898}" destId="{34C8F4AA-A009-4EE4-83C3-C51CCEBAA8CD}" srcOrd="1" destOrd="0" presId="urn:microsoft.com/office/officeart/2005/8/layout/hierarchy3"/>
    <dgm:cxn modelId="{3F84A159-00D2-4478-80AE-8D10987583AE}" type="presParOf" srcId="{34C8F4AA-A009-4EE4-83C3-C51CCEBAA8CD}" destId="{0FFD5652-51B9-4928-8000-9B2E4D2C39C3}" srcOrd="0" destOrd="0" presId="urn:microsoft.com/office/officeart/2005/8/layout/hierarchy3"/>
    <dgm:cxn modelId="{48D4D22C-D413-4322-8DE0-F356279D4EC3}" type="presParOf" srcId="{0FFD5652-51B9-4928-8000-9B2E4D2C39C3}" destId="{CA1D3872-1FAC-4BE9-B0D8-0342F5C5C37A}" srcOrd="0" destOrd="0" presId="urn:microsoft.com/office/officeart/2005/8/layout/hierarchy3"/>
    <dgm:cxn modelId="{EFECE73A-0C5F-4B5B-9AA2-700A946E130B}" type="presParOf" srcId="{0FFD5652-51B9-4928-8000-9B2E4D2C39C3}" destId="{6605F1FD-7EB9-48FE-862F-5C53909BA8CA}" srcOrd="1" destOrd="0" presId="urn:microsoft.com/office/officeart/2005/8/layout/hierarchy3"/>
    <dgm:cxn modelId="{B8338EE7-2DF2-4D5F-A0B5-EA5C069B9A84}" type="presParOf" srcId="{34C8F4AA-A009-4EE4-83C3-C51CCEBAA8CD}" destId="{3E556D48-47A8-49C9-8931-8DAD31FB3965}" srcOrd="1" destOrd="0" presId="urn:microsoft.com/office/officeart/2005/8/layout/hierarchy3"/>
    <dgm:cxn modelId="{D6E99ACF-5114-4B5D-A289-611704F4A4F8}" type="presParOf" srcId="{3E556D48-47A8-49C9-8931-8DAD31FB3965}" destId="{B9EAC960-122E-4093-8238-4D3B36CAE046}" srcOrd="0" destOrd="0" presId="urn:microsoft.com/office/officeart/2005/8/layout/hierarchy3"/>
    <dgm:cxn modelId="{DCC43190-F02D-4B9A-9CD8-453F1A79FE2E}" type="presParOf" srcId="{3E556D48-47A8-49C9-8931-8DAD31FB3965}" destId="{3493852A-3918-4CBF-A909-FEAD4E51EF11}" srcOrd="1" destOrd="0" presId="urn:microsoft.com/office/officeart/2005/8/layout/hierarchy3"/>
    <dgm:cxn modelId="{806C7235-EB8B-48B0-B8E7-1A87EC7EAEB2}" type="presParOf" srcId="{3E556D48-47A8-49C9-8931-8DAD31FB3965}" destId="{F36FFD2C-0EFF-4A48-81CE-167303AA2739}" srcOrd="2" destOrd="0" presId="urn:microsoft.com/office/officeart/2005/8/layout/hierarchy3"/>
    <dgm:cxn modelId="{283ADD27-5139-490C-B5AB-92788B539F3E}" type="presParOf" srcId="{3E556D48-47A8-49C9-8931-8DAD31FB3965}" destId="{9436352B-A3D5-4693-92AD-F5BCEE23D5DC}" srcOrd="3" destOrd="0" presId="urn:microsoft.com/office/officeart/2005/8/layout/hierarchy3"/>
    <dgm:cxn modelId="{466AE2DA-907D-4C23-9228-3F0346528F9F}" type="presParOf" srcId="{3E556D48-47A8-49C9-8931-8DAD31FB3965}" destId="{DCB71082-82FD-4BC1-A118-8D5B1F93BEAB}" srcOrd="4" destOrd="0" presId="urn:microsoft.com/office/officeart/2005/8/layout/hierarchy3"/>
    <dgm:cxn modelId="{0EC4BA8A-2543-4346-8334-8FABE1AA930E}" type="presParOf" srcId="{3E556D48-47A8-49C9-8931-8DAD31FB3965}" destId="{9693BA54-D358-4DDC-89DF-34E6F8FEB8CF}" srcOrd="5" destOrd="0" presId="urn:microsoft.com/office/officeart/2005/8/layout/hierarchy3"/>
    <dgm:cxn modelId="{FA6CDFB6-F930-488D-8F8A-969E2CC53DDD}" type="presParOf" srcId="{0F6C525F-0B71-4E07-9460-019A97157898}" destId="{E82EC193-5F2C-43A6-AE2E-DD480007359E}" srcOrd="2" destOrd="0" presId="urn:microsoft.com/office/officeart/2005/8/layout/hierarchy3"/>
    <dgm:cxn modelId="{C471528D-3340-40E8-9F26-EA0F8069880D}" type="presParOf" srcId="{E82EC193-5F2C-43A6-AE2E-DD480007359E}" destId="{5A9E6BD2-35E2-42D5-85AF-5C4839B76CCE}" srcOrd="0" destOrd="0" presId="urn:microsoft.com/office/officeart/2005/8/layout/hierarchy3"/>
    <dgm:cxn modelId="{27CA7FEE-6243-483A-9AF3-64D45B4E66FF}" type="presParOf" srcId="{5A9E6BD2-35E2-42D5-85AF-5C4839B76CCE}" destId="{B8B64ED1-1856-4F1A-A746-BBA4E01C011E}" srcOrd="0" destOrd="0" presId="urn:microsoft.com/office/officeart/2005/8/layout/hierarchy3"/>
    <dgm:cxn modelId="{19C5C8F2-9683-466C-9A9E-184305F45ED8}" type="presParOf" srcId="{5A9E6BD2-35E2-42D5-85AF-5C4839B76CCE}" destId="{54256F9F-BEF5-4693-BCA8-42CEEEE3B424}" srcOrd="1" destOrd="0" presId="urn:microsoft.com/office/officeart/2005/8/layout/hierarchy3"/>
    <dgm:cxn modelId="{BF4EFF5A-C4FB-4594-A66D-436EDF29E6EC}" type="presParOf" srcId="{E82EC193-5F2C-43A6-AE2E-DD480007359E}" destId="{0DA2D382-2B8A-4E7A-8372-A23DE00CC799}" srcOrd="1" destOrd="0" presId="urn:microsoft.com/office/officeart/2005/8/layout/hierarchy3"/>
    <dgm:cxn modelId="{5BDB214B-F467-4779-90C6-05630E677F43}" type="presParOf" srcId="{0DA2D382-2B8A-4E7A-8372-A23DE00CC799}" destId="{67A7FABA-0BA0-4F3F-88A0-33FC912E2FF1}" srcOrd="0" destOrd="0" presId="urn:microsoft.com/office/officeart/2005/8/layout/hierarchy3"/>
    <dgm:cxn modelId="{4709C6F9-8995-4BF0-953D-D7B3848681DA}" type="presParOf" srcId="{0DA2D382-2B8A-4E7A-8372-A23DE00CC799}" destId="{F4E0CA0D-11CB-4BE8-9183-9D427CE7E325}" srcOrd="1" destOrd="0" presId="urn:microsoft.com/office/officeart/2005/8/layout/hierarchy3"/>
    <dgm:cxn modelId="{B1D31A84-2B0F-4307-B5EE-52F1C50FA82E}" type="presParOf" srcId="{0DA2D382-2B8A-4E7A-8372-A23DE00CC799}" destId="{67598C4F-FB10-4EFE-AFD5-3DC90E91EC70}" srcOrd="2" destOrd="0" presId="urn:microsoft.com/office/officeart/2005/8/layout/hierarchy3"/>
    <dgm:cxn modelId="{C9593894-4226-40E5-9A40-753C3FFD6175}" type="presParOf" srcId="{0DA2D382-2B8A-4E7A-8372-A23DE00CC799}" destId="{54FEA440-25B3-4BC2-A9FE-E45C820E28A6}" srcOrd="3" destOrd="0" presId="urn:microsoft.com/office/officeart/2005/8/layout/hierarchy3"/>
    <dgm:cxn modelId="{7B6A297D-8A15-45DD-BDB2-EA824296D663}" type="presParOf" srcId="{0DA2D382-2B8A-4E7A-8372-A23DE00CC799}" destId="{E96E91F2-45C5-4C6F-B83D-68F7E7D0C19C}" srcOrd="4" destOrd="0" presId="urn:microsoft.com/office/officeart/2005/8/layout/hierarchy3"/>
    <dgm:cxn modelId="{C3B50E99-8E8C-490C-BEFB-4651A1202B4C}" type="presParOf" srcId="{0DA2D382-2B8A-4E7A-8372-A23DE00CC799}" destId="{0C464BB0-5E5D-4CA1-8360-926242837361}" srcOrd="5" destOrd="0" presId="urn:microsoft.com/office/officeart/2005/8/layout/hierarchy3"/>
    <dgm:cxn modelId="{AAC3C5F5-25EB-4600-B65F-64B441855A6A}" type="presParOf" srcId="{0DA2D382-2B8A-4E7A-8372-A23DE00CC799}" destId="{2BBE4223-90C8-4A4E-B6BA-1FA034E73AD8}" srcOrd="6" destOrd="0" presId="urn:microsoft.com/office/officeart/2005/8/layout/hierarchy3"/>
    <dgm:cxn modelId="{DA4D8B6C-229D-48F4-996C-98ADDCC6EDAF}" type="presParOf" srcId="{0DA2D382-2B8A-4E7A-8372-A23DE00CC799}" destId="{A25B1DB2-2528-4C7B-85CA-EC7438F20B94}" srcOrd="7" destOrd="0" presId="urn:microsoft.com/office/officeart/2005/8/layout/hierarchy3"/>
    <dgm:cxn modelId="{8868ACBF-120B-4DB9-9572-96C498113B6B}" type="presParOf" srcId="{0F6C525F-0B71-4E07-9460-019A97157898}" destId="{CD96686E-E7E7-4CEE-AD6C-99591A43645D}" srcOrd="3" destOrd="0" presId="urn:microsoft.com/office/officeart/2005/8/layout/hierarchy3"/>
    <dgm:cxn modelId="{51514CF1-D05E-4D17-9FDF-E823B1585A5E}" type="presParOf" srcId="{CD96686E-E7E7-4CEE-AD6C-99591A43645D}" destId="{6BCF3A76-34D4-4983-B9F8-BC2FFD38272B}" srcOrd="0" destOrd="0" presId="urn:microsoft.com/office/officeart/2005/8/layout/hierarchy3"/>
    <dgm:cxn modelId="{89C76AC3-3110-4C5B-A997-7D092E47372E}" type="presParOf" srcId="{6BCF3A76-34D4-4983-B9F8-BC2FFD38272B}" destId="{9B31FD2C-237E-4919-BEF7-EFBE4502D056}" srcOrd="0" destOrd="0" presId="urn:microsoft.com/office/officeart/2005/8/layout/hierarchy3"/>
    <dgm:cxn modelId="{16E2C2A2-3058-4575-A09D-12231AC499AE}" type="presParOf" srcId="{6BCF3A76-34D4-4983-B9F8-BC2FFD38272B}" destId="{EE25C9D2-4625-42ED-BFC1-F876F03EEEF0}" srcOrd="1" destOrd="0" presId="urn:microsoft.com/office/officeart/2005/8/layout/hierarchy3"/>
    <dgm:cxn modelId="{CB18D1A4-E00D-4E7B-A78D-C0C779769F2D}" type="presParOf" srcId="{CD96686E-E7E7-4CEE-AD6C-99591A43645D}" destId="{A2E0112D-CD15-4D98-BAD6-7F9CBA461D81}" srcOrd="1" destOrd="0" presId="urn:microsoft.com/office/officeart/2005/8/layout/hierarchy3"/>
    <dgm:cxn modelId="{9616AB6C-F8C7-45AE-B7FB-2504C735A786}" type="presParOf" srcId="{A2E0112D-CD15-4D98-BAD6-7F9CBA461D81}" destId="{830A4078-DA41-43D3-910E-E92703111504}" srcOrd="0" destOrd="0" presId="urn:microsoft.com/office/officeart/2005/8/layout/hierarchy3"/>
    <dgm:cxn modelId="{C86B00DF-6770-450F-9DDD-F6E7A545D64F}" type="presParOf" srcId="{A2E0112D-CD15-4D98-BAD6-7F9CBA461D81}" destId="{0602F1AD-273D-41FE-9400-0E9ACFDB050E}" srcOrd="1" destOrd="0" presId="urn:microsoft.com/office/officeart/2005/8/layout/hierarchy3"/>
    <dgm:cxn modelId="{66C1A931-8535-4F6D-99EF-26248A347702}" type="presParOf" srcId="{A2E0112D-CD15-4D98-BAD6-7F9CBA461D81}" destId="{A9095F55-5DC0-4122-B5B7-65849DE3087F}" srcOrd="2" destOrd="0" presId="urn:microsoft.com/office/officeart/2005/8/layout/hierarchy3"/>
    <dgm:cxn modelId="{E6D3E39A-0A6F-4B7D-B79B-992BCC49CDC7}" type="presParOf" srcId="{A2E0112D-CD15-4D98-BAD6-7F9CBA461D81}" destId="{8DEFAB2B-8225-4C0A-ABF0-B99C91493608}" srcOrd="3" destOrd="0" presId="urn:microsoft.com/office/officeart/2005/8/layout/hierarchy3"/>
    <dgm:cxn modelId="{5F858FF1-26FD-4905-B1E3-5DE68143DA45}" type="presParOf" srcId="{A2E0112D-CD15-4D98-BAD6-7F9CBA461D81}" destId="{EB6EBD5A-C704-45D5-BFDC-89AF46D361D4}" srcOrd="4" destOrd="0" presId="urn:microsoft.com/office/officeart/2005/8/layout/hierarchy3"/>
    <dgm:cxn modelId="{AC069E08-520E-478F-81EE-91A142BA2F7A}" type="presParOf" srcId="{A2E0112D-CD15-4D98-BAD6-7F9CBA461D81}" destId="{09D4ABF1-C5EC-4A00-A5B0-0F080255E5E8}" srcOrd="5" destOrd="0" presId="urn:microsoft.com/office/officeart/2005/8/layout/hierarchy3"/>
    <dgm:cxn modelId="{D116694D-6C13-43E2-8CEE-F8EA1B0B613A}" type="presParOf" srcId="{0F6C525F-0B71-4E07-9460-019A97157898}" destId="{0997DA5A-57ED-4041-A483-1FB7A32DAC2F}" srcOrd="4" destOrd="0" presId="urn:microsoft.com/office/officeart/2005/8/layout/hierarchy3"/>
    <dgm:cxn modelId="{B2A04D5D-B425-40D2-9E61-B913E1D7E985}" type="presParOf" srcId="{0997DA5A-57ED-4041-A483-1FB7A32DAC2F}" destId="{60558043-9E35-452B-AF35-CFB3EADCF74C}" srcOrd="0" destOrd="0" presId="urn:microsoft.com/office/officeart/2005/8/layout/hierarchy3"/>
    <dgm:cxn modelId="{EB423400-A644-441A-9EF3-A81B49C0D1E9}" type="presParOf" srcId="{60558043-9E35-452B-AF35-CFB3EADCF74C}" destId="{CAECF833-8CD8-42AC-AA34-29F949A5234C}" srcOrd="0" destOrd="0" presId="urn:microsoft.com/office/officeart/2005/8/layout/hierarchy3"/>
    <dgm:cxn modelId="{D4E8303C-39BD-494B-9E8E-8007E9D95376}" type="presParOf" srcId="{60558043-9E35-452B-AF35-CFB3EADCF74C}" destId="{4ECAA301-BFDE-473E-814C-E02156CB5D8C}" srcOrd="1" destOrd="0" presId="urn:microsoft.com/office/officeart/2005/8/layout/hierarchy3"/>
    <dgm:cxn modelId="{2D475CD9-758C-4145-B40C-C0F4CFB46E3C}" type="presParOf" srcId="{0997DA5A-57ED-4041-A483-1FB7A32DAC2F}" destId="{9C693160-2B96-4189-9419-EADCFCF1B044}" srcOrd="1" destOrd="0" presId="urn:microsoft.com/office/officeart/2005/8/layout/hierarchy3"/>
    <dgm:cxn modelId="{3F457B5E-96B9-4258-8138-283749F60AB0}" type="presParOf" srcId="{9C693160-2B96-4189-9419-EADCFCF1B044}" destId="{198C37DB-2DFD-4271-8969-BA9355D960CF}" srcOrd="0" destOrd="0" presId="urn:microsoft.com/office/officeart/2005/8/layout/hierarchy3"/>
    <dgm:cxn modelId="{EC7E5179-5796-451B-AB1F-3F038EEEB705}" type="presParOf" srcId="{9C693160-2B96-4189-9419-EADCFCF1B044}" destId="{2D98AD89-16F2-487B-9E1D-A4B79153D1E5}" srcOrd="1" destOrd="0" presId="urn:microsoft.com/office/officeart/2005/8/layout/hierarchy3"/>
    <dgm:cxn modelId="{01E57C42-CD18-4023-899F-0DEEAA535B25}" type="presParOf" srcId="{9C693160-2B96-4189-9419-EADCFCF1B044}" destId="{34B797F7-A3CF-4374-AE27-BFC15339FE8C}" srcOrd="2" destOrd="0" presId="urn:microsoft.com/office/officeart/2005/8/layout/hierarchy3"/>
    <dgm:cxn modelId="{E6F8BC8A-8D47-499A-92A2-D24E29DD74A7}" type="presParOf" srcId="{9C693160-2B96-4189-9419-EADCFCF1B044}" destId="{054268E3-D8EF-4BA9-8213-7E79E0ABD468}" srcOrd="3" destOrd="0" presId="urn:microsoft.com/office/officeart/2005/8/layout/hierarchy3"/>
    <dgm:cxn modelId="{2914CFF8-0D2C-4640-9023-5B7295BD1498}" type="presParOf" srcId="{9C693160-2B96-4189-9419-EADCFCF1B044}" destId="{107A45CD-D4A2-48E9-B0C0-4946FE527DF3}" srcOrd="4" destOrd="0" presId="urn:microsoft.com/office/officeart/2005/8/layout/hierarchy3"/>
    <dgm:cxn modelId="{128D5AB6-F2C7-4CA8-80FA-592E827900EE}" type="presParOf" srcId="{9C693160-2B96-4189-9419-EADCFCF1B044}" destId="{75585C01-9712-4456-BCA4-80E713501BAD}" srcOrd="5" destOrd="0" presId="urn:microsoft.com/office/officeart/2005/8/layout/hierarchy3"/>
    <dgm:cxn modelId="{A3635694-A1BE-4BE9-8FA9-6AA69762DEF4}" type="presParOf" srcId="{9C693160-2B96-4189-9419-EADCFCF1B044}" destId="{3206B637-5212-4082-9051-2F3B48AECCE1}" srcOrd="6" destOrd="0" presId="urn:microsoft.com/office/officeart/2005/8/layout/hierarchy3"/>
    <dgm:cxn modelId="{E02FB3F9-AC78-4199-BA7B-FD61C14ACFA2}" type="presParOf" srcId="{9C693160-2B96-4189-9419-EADCFCF1B044}" destId="{2BAB8F02-ABC7-4369-BE77-5975D93A2F5D}"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1857D7-F14F-496D-93ED-3336F861BA10}">
      <dsp:nvSpPr>
        <dsp:cNvPr id="0" name=""/>
        <dsp:cNvSpPr/>
      </dsp:nvSpPr>
      <dsp:spPr>
        <a:xfrm>
          <a:off x="6272520" y="82648"/>
          <a:ext cx="1936854" cy="384722"/>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1430" rIns="17145" bIns="11430" numCol="1" spcCol="1270" anchor="ctr" anchorCtr="0">
          <a:noAutofit/>
        </a:bodyPr>
        <a:lstStyle/>
        <a:p>
          <a:pPr marL="0" lvl="0" indent="0" algn="ctr" defTabSz="400050" rtl="1">
            <a:lnSpc>
              <a:spcPct val="90000"/>
            </a:lnSpc>
            <a:spcBef>
              <a:spcPct val="0"/>
            </a:spcBef>
            <a:spcAft>
              <a:spcPct val="35000"/>
            </a:spcAft>
            <a:buNone/>
          </a:pPr>
          <a:r>
            <a:rPr lang="ar-SA" sz="900" b="1" kern="1200" dirty="0">
              <a:effectLst/>
              <a:latin typeface="Calibri" panose="020F0502020204030204" pitchFamily="34" charset="0"/>
              <a:cs typeface="Calibri" panose="020F0502020204030204" pitchFamily="34" charset="0"/>
            </a:rPr>
            <a:t>الشراكة والدفاع لتسليم البنية التحتية ﻟ </a:t>
          </a:r>
          <a:r>
            <a:rPr lang="en-AU" sz="900" b="1" kern="1200" dirty="0">
              <a:effectLst/>
              <a:latin typeface="Calibri" panose="020F0502020204030204" pitchFamily="34" charset="0"/>
              <a:ea typeface="Calibri" panose="020F0502020204030204" pitchFamily="34" charset="0"/>
              <a:cs typeface="Calibri" panose="020F0502020204030204" pitchFamily="34" charset="0"/>
            </a:rPr>
            <a:t>Casey</a:t>
          </a:r>
          <a:r>
            <a:rPr lang="ar-SA" sz="900" b="1" kern="1200" dirty="0">
              <a:effectLst/>
              <a:latin typeface="Calibri" panose="020F0502020204030204" pitchFamily="34" charset="0"/>
              <a:ea typeface="Calibri" panose="020F0502020204030204" pitchFamily="34" charset="0"/>
              <a:cs typeface="Calibri" panose="020F0502020204030204" pitchFamily="34" charset="0"/>
            </a:rPr>
            <a:t> </a:t>
          </a:r>
          <a:r>
            <a:rPr lang="ar-SA" sz="900" b="1" kern="1200" dirty="0">
              <a:effectLst/>
              <a:latin typeface="Calibri" panose="020F0502020204030204" pitchFamily="34" charset="0"/>
              <a:cs typeface="Calibri" panose="020F0502020204030204" pitchFamily="34" charset="0"/>
            </a:rPr>
            <a:t>والمنطقة</a:t>
          </a:r>
          <a:endParaRPr lang="en-AU" sz="900" kern="1200" dirty="0">
            <a:latin typeface="Calibri" panose="020F0502020204030204" pitchFamily="34" charset="0"/>
            <a:cs typeface="Calibri" panose="020F0502020204030204" pitchFamily="34" charset="0"/>
          </a:endParaRPr>
        </a:p>
      </dsp:txBody>
      <dsp:txXfrm>
        <a:off x="6283788" y="93916"/>
        <a:ext cx="1914318" cy="362186"/>
      </dsp:txXfrm>
    </dsp:sp>
    <dsp:sp modelId="{3CFFCAF7-A584-4D5F-A059-9A51872B27AD}">
      <dsp:nvSpPr>
        <dsp:cNvPr id="0" name=""/>
        <dsp:cNvSpPr/>
      </dsp:nvSpPr>
      <dsp:spPr>
        <a:xfrm>
          <a:off x="7809668" y="467371"/>
          <a:ext cx="206021" cy="877311"/>
        </a:xfrm>
        <a:custGeom>
          <a:avLst/>
          <a:gdLst/>
          <a:ahLst/>
          <a:cxnLst/>
          <a:rect l="0" t="0" r="0" b="0"/>
          <a:pathLst>
            <a:path>
              <a:moveTo>
                <a:pt x="206021" y="0"/>
              </a:moveTo>
              <a:lnTo>
                <a:pt x="206021" y="877311"/>
              </a:lnTo>
              <a:lnTo>
                <a:pt x="0" y="877311"/>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B04F3A-93F5-4C1F-81FE-AD316775360D}">
      <dsp:nvSpPr>
        <dsp:cNvPr id="0" name=""/>
        <dsp:cNvSpPr/>
      </dsp:nvSpPr>
      <dsp:spPr>
        <a:xfrm>
          <a:off x="6215119" y="619808"/>
          <a:ext cx="1594548" cy="1449748"/>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r" defTabSz="355600" rtl="1">
            <a:lnSpc>
              <a:spcPct val="90000"/>
            </a:lnSpc>
            <a:spcBef>
              <a:spcPct val="0"/>
            </a:spcBef>
            <a:spcAft>
              <a:spcPct val="35000"/>
            </a:spcAft>
            <a:buFont typeface="Arial" panose="020B0604020202020204" pitchFamily="34" charset="0"/>
            <a:buNone/>
          </a:pPr>
          <a:r>
            <a:rPr lang="ar-SA" sz="800" kern="1200" dirty="0">
              <a:effectLst/>
              <a:latin typeface="Calibri" panose="020F0502020204030204" pitchFamily="34" charset="0"/>
              <a:cs typeface="Calibri" panose="020F0502020204030204" pitchFamily="34" charset="0"/>
            </a:rPr>
            <a:t>1.1 الدعوة إلى التسليم في الوقت المناسب للبنية التحتية لحكومة الولاية والحكومة الفيدرالية وغير الحكومية مع التركيز على:</a:t>
          </a:r>
          <a:r>
            <a:rPr lang="en-US" sz="800" kern="1200" dirty="0">
              <a:effectLst/>
              <a:latin typeface="Calibri" panose="020F0502020204030204" pitchFamily="34" charset="0"/>
              <a:ea typeface="Calibri" panose="020F0502020204030204" pitchFamily="34" charset="0"/>
              <a:cs typeface="Calibri" panose="020F0502020204030204" pitchFamily="34" charset="0"/>
            </a:rPr>
            <a:t> ​</a:t>
          </a:r>
        </a:p>
        <a:p>
          <a:pPr marL="0" lvl="0" indent="0" algn="r" defTabSz="355600" rtl="1">
            <a:lnSpc>
              <a:spcPct val="90000"/>
            </a:lnSpc>
            <a:spcBef>
              <a:spcPct val="0"/>
            </a:spcBef>
            <a:spcAft>
              <a:spcPct val="35000"/>
            </a:spcAft>
            <a:buFont typeface="+mj-lt"/>
            <a:buNone/>
          </a:pPr>
          <a:r>
            <a:rPr lang="en-US" sz="800" kern="1200" dirty="0">
              <a:effectLst/>
              <a:latin typeface="Calibri" panose="020F0502020204030204" pitchFamily="34" charset="0"/>
              <a:ea typeface="Calibri" panose="020F0502020204030204" pitchFamily="34" charset="0"/>
              <a:cs typeface="Calibri" panose="020F0502020204030204" pitchFamily="34" charset="0"/>
            </a:rPr>
            <a:t>- </a:t>
          </a:r>
          <a:r>
            <a:rPr lang="ar-SA" sz="800" kern="1200" dirty="0">
              <a:effectLst/>
              <a:latin typeface="Calibri" panose="020F0502020204030204" pitchFamily="34" charset="0"/>
              <a:cs typeface="Calibri" panose="020F0502020204030204" pitchFamily="34" charset="0"/>
            </a:rPr>
            <a:t>تقليل الازدحام وتحسين خيارات النقل العام والنشط</a:t>
          </a:r>
          <a:r>
            <a:rPr lang="en-US" sz="800" kern="1200" dirty="0">
              <a:effectLst/>
              <a:latin typeface="Calibri" panose="020F0502020204030204" pitchFamily="34" charset="0"/>
              <a:ea typeface="Calibri" panose="020F0502020204030204" pitchFamily="34" charset="0"/>
              <a:cs typeface="Calibri" panose="020F0502020204030204" pitchFamily="34" charset="0"/>
            </a:rPr>
            <a:t>​</a:t>
          </a:r>
        </a:p>
        <a:p>
          <a:pPr marL="0" lvl="0" indent="0" algn="r" defTabSz="355600" rtl="1">
            <a:lnSpc>
              <a:spcPct val="90000"/>
            </a:lnSpc>
            <a:spcBef>
              <a:spcPct val="0"/>
            </a:spcBef>
            <a:spcAft>
              <a:spcPct val="35000"/>
            </a:spcAft>
            <a:buFont typeface="+mj-lt"/>
            <a:buNone/>
          </a:pPr>
          <a:r>
            <a:rPr lang="en-US" sz="800" kern="1200" dirty="0">
              <a:effectLst/>
              <a:latin typeface="Calibri" panose="020F0502020204030204" pitchFamily="34" charset="0"/>
              <a:ea typeface="Calibri" panose="020F0502020204030204" pitchFamily="34" charset="0"/>
              <a:cs typeface="Calibri" panose="020F0502020204030204" pitchFamily="34" charset="0"/>
            </a:rPr>
            <a:t>-</a:t>
          </a:r>
          <a:r>
            <a:rPr lang="ar-SA" sz="800" kern="1200" dirty="0">
              <a:effectLst/>
              <a:latin typeface="Calibri" panose="020F0502020204030204" pitchFamily="34" charset="0"/>
              <a:cs typeface="Calibri" panose="020F0502020204030204" pitchFamily="34" charset="0"/>
            </a:rPr>
            <a:t>ربط مجتمع </a:t>
          </a:r>
          <a:r>
            <a:rPr lang="en-US" sz="800" kern="1200" dirty="0">
              <a:effectLst/>
              <a:latin typeface="Calibri" panose="020F0502020204030204" pitchFamily="34" charset="0"/>
              <a:cs typeface="Calibri" panose="020F0502020204030204" pitchFamily="34" charset="0"/>
            </a:rPr>
            <a:t>Casey </a:t>
          </a:r>
          <a:r>
            <a:rPr lang="ar-SA" sz="800" kern="1200" dirty="0">
              <a:effectLst/>
              <a:latin typeface="Calibri" panose="020F0502020204030204" pitchFamily="34" charset="0"/>
              <a:cs typeface="Calibri" panose="020F0502020204030204" pitchFamily="34" charset="0"/>
            </a:rPr>
            <a:t> بالبنية التحتية الإقليمية، مثل المطار الجنوبي الشرقي، ومتنزه </a:t>
          </a:r>
          <a:r>
            <a:rPr lang="en-US" sz="800" kern="1200" dirty="0">
              <a:effectLst/>
              <a:latin typeface="Calibri" panose="020F0502020204030204" pitchFamily="34" charset="0"/>
              <a:ea typeface="Calibri" panose="020F0502020204030204" pitchFamily="34" charset="0"/>
              <a:cs typeface="Calibri" panose="020F0502020204030204" pitchFamily="34" charset="0"/>
            </a:rPr>
            <a:t>Clyde</a:t>
          </a:r>
          <a:r>
            <a:rPr lang="ar-SA" sz="800" kern="1200" dirty="0">
              <a:effectLst/>
              <a:latin typeface="Calibri" panose="020F0502020204030204" pitchFamily="34" charset="0"/>
              <a:ea typeface="Calibri" panose="020F0502020204030204" pitchFamily="34" charset="0"/>
              <a:cs typeface="Calibri" panose="020F0502020204030204" pitchFamily="34" charset="0"/>
            </a:rPr>
            <a:t> </a:t>
          </a:r>
          <a:r>
            <a:rPr lang="ar-SA" sz="800" kern="1200" dirty="0">
              <a:effectLst/>
              <a:latin typeface="Calibri" panose="020F0502020204030204" pitchFamily="34" charset="0"/>
              <a:cs typeface="Calibri" panose="020F0502020204030204" pitchFamily="34" charset="0"/>
            </a:rPr>
            <a:t>الإقليمي، وخط أنابيب المياه المعاد تدويرها، وطريق </a:t>
          </a:r>
          <a:r>
            <a:rPr lang="en-US" sz="800" kern="1200" dirty="0">
              <a:effectLst/>
              <a:latin typeface="Calibri" panose="020F0502020204030204" pitchFamily="34" charset="0"/>
              <a:ea typeface="Calibri" panose="020F0502020204030204" pitchFamily="34" charset="0"/>
              <a:cs typeface="Calibri" panose="020F0502020204030204" pitchFamily="34" charset="0"/>
            </a:rPr>
            <a:t>Thompsons </a:t>
          </a:r>
          <a:r>
            <a:rPr lang="ar-SA" sz="800" kern="1200" dirty="0">
              <a:effectLst/>
              <a:latin typeface="Calibri" panose="020F0502020204030204" pitchFamily="34" charset="0"/>
              <a:cs typeface="Calibri" panose="020F0502020204030204" pitchFamily="34" charset="0"/>
            </a:rPr>
            <a:t>، ومصنع النفايات المتقدم، وإستاد </a:t>
          </a:r>
          <a:r>
            <a:rPr lang="en-US" sz="800" kern="1200" dirty="0">
              <a:effectLst/>
              <a:latin typeface="Calibri" panose="020F0502020204030204" pitchFamily="34" charset="0"/>
              <a:ea typeface="Calibri" panose="020F0502020204030204" pitchFamily="34" charset="0"/>
              <a:cs typeface="Calibri" panose="020F0502020204030204" pitchFamily="34" charset="0"/>
            </a:rPr>
            <a:t>Dandenong</a:t>
          </a:r>
          <a:r>
            <a:rPr lang="ar-SA" sz="800" kern="1200" dirty="0">
              <a:effectLst/>
              <a:latin typeface="Calibri" panose="020F0502020204030204" pitchFamily="34" charset="0"/>
              <a:cs typeface="Calibri" panose="020F0502020204030204" pitchFamily="34" charset="0"/>
            </a:rPr>
            <a:t> المستطيل</a:t>
          </a:r>
          <a:r>
            <a:rPr lang="en-US" sz="800" kern="1200" dirty="0">
              <a:effectLst/>
              <a:latin typeface="Calibri" panose="020F0502020204030204" pitchFamily="34" charset="0"/>
              <a:ea typeface="Calibri" panose="020F0502020204030204" pitchFamily="34" charset="0"/>
              <a:cs typeface="Calibri" panose="020F0502020204030204" pitchFamily="34" charset="0"/>
            </a:rPr>
            <a:t>.</a:t>
          </a:r>
          <a:endParaRPr lang="en-AU" sz="800" kern="1200" dirty="0">
            <a:latin typeface="Calibri" panose="020F0502020204030204" pitchFamily="34" charset="0"/>
            <a:cs typeface="Calibri" panose="020F0502020204030204" pitchFamily="34" charset="0"/>
          </a:endParaRPr>
        </a:p>
      </dsp:txBody>
      <dsp:txXfrm>
        <a:off x="6257581" y="662270"/>
        <a:ext cx="1509624" cy="1364824"/>
      </dsp:txXfrm>
    </dsp:sp>
    <dsp:sp modelId="{F6C89242-AAFE-493D-9F10-93D5A1DDD7BF}">
      <dsp:nvSpPr>
        <dsp:cNvPr id="0" name=""/>
        <dsp:cNvSpPr/>
      </dsp:nvSpPr>
      <dsp:spPr>
        <a:xfrm>
          <a:off x="7781725" y="467371"/>
          <a:ext cx="233964" cy="1939030"/>
        </a:xfrm>
        <a:custGeom>
          <a:avLst/>
          <a:gdLst/>
          <a:ahLst/>
          <a:cxnLst/>
          <a:rect l="0" t="0" r="0" b="0"/>
          <a:pathLst>
            <a:path>
              <a:moveTo>
                <a:pt x="233964" y="0"/>
              </a:moveTo>
              <a:lnTo>
                <a:pt x="233964" y="1939030"/>
              </a:lnTo>
              <a:lnTo>
                <a:pt x="0" y="1939030"/>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0C0EF4-CDA0-4707-84EE-725EBC135353}">
      <dsp:nvSpPr>
        <dsp:cNvPr id="0" name=""/>
        <dsp:cNvSpPr/>
      </dsp:nvSpPr>
      <dsp:spPr>
        <a:xfrm>
          <a:off x="6215119" y="2164968"/>
          <a:ext cx="1566606" cy="482866"/>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r" defTabSz="355600" rtl="1">
            <a:lnSpc>
              <a:spcPct val="90000"/>
            </a:lnSpc>
            <a:spcBef>
              <a:spcPct val="0"/>
            </a:spcBef>
            <a:spcAft>
              <a:spcPct val="35000"/>
            </a:spcAft>
            <a:buNone/>
          </a:pPr>
          <a:r>
            <a:rPr lang="en-US" sz="800" kern="1200" dirty="0">
              <a:effectLst/>
              <a:latin typeface="Calibri" panose="020F0502020204030204" pitchFamily="34" charset="0"/>
              <a:ea typeface="Calibri" panose="020F0502020204030204" pitchFamily="34" charset="0"/>
              <a:cs typeface="Calibri" panose="020F0502020204030204" pitchFamily="34" charset="0"/>
            </a:rPr>
            <a:t>1.2 </a:t>
          </a:r>
          <a:r>
            <a:rPr lang="ar-SA" sz="800" kern="1200" dirty="0">
              <a:effectLst/>
              <a:latin typeface="Calibri" panose="020F0502020204030204" pitchFamily="34" charset="0"/>
              <a:cs typeface="Calibri" panose="020F0502020204030204" pitchFamily="34" charset="0"/>
            </a:rPr>
            <a:t>استخدام استراتيجيات الشراء والتمويل المبتكرة لتسليم البنية التحتية وإدارتها بشكل أكثر فعالية</a:t>
          </a:r>
          <a:endParaRPr lang="en-AU" sz="800" kern="1200" dirty="0">
            <a:latin typeface="Calibri" panose="020F0502020204030204" pitchFamily="34" charset="0"/>
            <a:cs typeface="Calibri" panose="020F0502020204030204" pitchFamily="34" charset="0"/>
          </a:endParaRPr>
        </a:p>
      </dsp:txBody>
      <dsp:txXfrm>
        <a:off x="6229262" y="2179111"/>
        <a:ext cx="1538320" cy="454580"/>
      </dsp:txXfrm>
    </dsp:sp>
    <dsp:sp modelId="{1D442257-A924-45DF-A11B-167F89EC76FB}">
      <dsp:nvSpPr>
        <dsp:cNvPr id="0" name=""/>
        <dsp:cNvSpPr/>
      </dsp:nvSpPr>
      <dsp:spPr>
        <a:xfrm>
          <a:off x="7824866" y="467371"/>
          <a:ext cx="190823" cy="2493031"/>
        </a:xfrm>
        <a:custGeom>
          <a:avLst/>
          <a:gdLst/>
          <a:ahLst/>
          <a:cxnLst/>
          <a:rect l="0" t="0" r="0" b="0"/>
          <a:pathLst>
            <a:path>
              <a:moveTo>
                <a:pt x="190823" y="0"/>
              </a:moveTo>
              <a:lnTo>
                <a:pt x="190823" y="2493031"/>
              </a:lnTo>
              <a:lnTo>
                <a:pt x="0" y="2493031"/>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D8B7E2-E3A8-4B44-9C48-5E317CC7DB72}">
      <dsp:nvSpPr>
        <dsp:cNvPr id="0" name=""/>
        <dsp:cNvSpPr/>
      </dsp:nvSpPr>
      <dsp:spPr>
        <a:xfrm>
          <a:off x="6215119" y="2743246"/>
          <a:ext cx="1609747" cy="434313"/>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r" defTabSz="311150" rtl="1">
            <a:lnSpc>
              <a:spcPct val="90000"/>
            </a:lnSpc>
            <a:spcBef>
              <a:spcPct val="0"/>
            </a:spcBef>
            <a:spcAft>
              <a:spcPct val="35000"/>
            </a:spcAft>
            <a:buNone/>
          </a:pPr>
          <a:r>
            <a:rPr lang="ar-SA" sz="700" kern="1200" dirty="0">
              <a:effectLst/>
              <a:latin typeface="Calibri" panose="020F0502020204030204" pitchFamily="34" charset="0"/>
              <a:cs typeface="Calibri" panose="020F0502020204030204" pitchFamily="34" charset="0"/>
            </a:rPr>
            <a:t> </a:t>
          </a:r>
          <a:r>
            <a:rPr lang="ar-SA" sz="800" kern="1200" dirty="0">
              <a:effectLst/>
              <a:latin typeface="Calibri" panose="020F0502020204030204" pitchFamily="34" charset="0"/>
              <a:cs typeface="Calibri" panose="020F0502020204030204" pitchFamily="34" charset="0"/>
            </a:rPr>
            <a:t>1.3 الشراكة مع أصحاب المصلحة لتسليم البنية التحتية للمجتمع وصيانتها وخدمتها وإدارتها</a:t>
          </a:r>
          <a:endParaRPr lang="en-AU" sz="800" kern="1200" dirty="0">
            <a:latin typeface="Calibri" panose="020F0502020204030204" pitchFamily="34" charset="0"/>
            <a:cs typeface="Calibri" panose="020F0502020204030204" pitchFamily="34" charset="0"/>
          </a:endParaRPr>
        </a:p>
      </dsp:txBody>
      <dsp:txXfrm>
        <a:off x="6227840" y="2755967"/>
        <a:ext cx="1584305" cy="408871"/>
      </dsp:txXfrm>
    </dsp:sp>
    <dsp:sp modelId="{CA1D3872-1FAC-4BE9-B0D8-0342F5C5C37A}">
      <dsp:nvSpPr>
        <dsp:cNvPr id="0" name=""/>
        <dsp:cNvSpPr/>
      </dsp:nvSpPr>
      <dsp:spPr>
        <a:xfrm>
          <a:off x="4159940" y="88636"/>
          <a:ext cx="1900911" cy="384722"/>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1430" rIns="17145" bIns="11430" numCol="1" spcCol="1270" anchor="ctr" anchorCtr="0">
          <a:noAutofit/>
        </a:bodyPr>
        <a:lstStyle/>
        <a:p>
          <a:pPr marL="0" lvl="0" indent="0" algn="ctr" defTabSz="400050" rtl="1">
            <a:lnSpc>
              <a:spcPct val="90000"/>
            </a:lnSpc>
            <a:spcBef>
              <a:spcPct val="0"/>
            </a:spcBef>
            <a:spcAft>
              <a:spcPct val="35000"/>
            </a:spcAft>
            <a:buNone/>
          </a:pPr>
          <a:r>
            <a:rPr lang="ar-SA" sz="900" b="1" kern="1200" dirty="0">
              <a:effectLst/>
              <a:latin typeface="Calibri" panose="020F0502020204030204" pitchFamily="34" charset="0"/>
              <a:cs typeface="Calibri" panose="020F0502020204030204" pitchFamily="34" charset="0"/>
            </a:rPr>
            <a:t>تحسين واستخدام البيانات لإبلاغ قرارات البنية التحتية</a:t>
          </a:r>
          <a:endParaRPr lang="en-AU" sz="900" kern="1200" dirty="0">
            <a:latin typeface="Calibri" panose="020F0502020204030204" pitchFamily="34" charset="0"/>
            <a:cs typeface="Calibri" panose="020F0502020204030204" pitchFamily="34" charset="0"/>
          </a:endParaRPr>
        </a:p>
      </dsp:txBody>
      <dsp:txXfrm>
        <a:off x="4171208" y="99904"/>
        <a:ext cx="1878375" cy="362186"/>
      </dsp:txXfrm>
    </dsp:sp>
    <dsp:sp modelId="{B9EAC960-122E-4093-8238-4D3B36CAE046}">
      <dsp:nvSpPr>
        <dsp:cNvPr id="0" name=""/>
        <dsp:cNvSpPr/>
      </dsp:nvSpPr>
      <dsp:spPr>
        <a:xfrm>
          <a:off x="5702637" y="473359"/>
          <a:ext cx="168123" cy="495813"/>
        </a:xfrm>
        <a:custGeom>
          <a:avLst/>
          <a:gdLst/>
          <a:ahLst/>
          <a:cxnLst/>
          <a:rect l="0" t="0" r="0" b="0"/>
          <a:pathLst>
            <a:path>
              <a:moveTo>
                <a:pt x="168123" y="0"/>
              </a:moveTo>
              <a:lnTo>
                <a:pt x="168123" y="495813"/>
              </a:lnTo>
              <a:lnTo>
                <a:pt x="0" y="495813"/>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93852A-3918-4CBF-A909-FEAD4E51EF11}">
      <dsp:nvSpPr>
        <dsp:cNvPr id="0" name=""/>
        <dsp:cNvSpPr/>
      </dsp:nvSpPr>
      <dsp:spPr>
        <a:xfrm>
          <a:off x="4245041" y="619808"/>
          <a:ext cx="1457595" cy="698729"/>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r" defTabSz="355600" rtl="1">
            <a:lnSpc>
              <a:spcPct val="90000"/>
            </a:lnSpc>
            <a:spcBef>
              <a:spcPct val="0"/>
            </a:spcBef>
            <a:spcAft>
              <a:spcPct val="35000"/>
            </a:spcAft>
            <a:buNone/>
          </a:pPr>
          <a:r>
            <a:rPr lang="en-US" sz="800" kern="1200" dirty="0">
              <a:effectLst/>
              <a:latin typeface="Calibri" panose="020F0502020204030204" pitchFamily="34" charset="0"/>
              <a:ea typeface="Calibri" panose="020F0502020204030204" pitchFamily="34" charset="0"/>
              <a:cs typeface="Calibri" panose="020F0502020204030204" pitchFamily="34" charset="0"/>
            </a:rPr>
            <a:t>2.1 </a:t>
          </a:r>
          <a:r>
            <a:rPr lang="ar-SA" sz="800" kern="1200" dirty="0">
              <a:effectLst/>
              <a:latin typeface="Calibri" panose="020F0502020204030204" pitchFamily="34" charset="0"/>
              <a:ea typeface="Calibri" panose="020F0502020204030204" pitchFamily="34" charset="0"/>
              <a:cs typeface="Calibri" panose="020F0502020204030204" pitchFamily="34" charset="0"/>
            </a:rPr>
            <a:t> </a:t>
          </a:r>
          <a:r>
            <a:rPr lang="ar-SA" sz="800" kern="1200" dirty="0">
              <a:effectLst/>
              <a:latin typeface="Calibri" panose="020F0502020204030204" pitchFamily="34" charset="0"/>
              <a:cs typeface="Calibri" panose="020F0502020204030204" pitchFamily="34" charset="0"/>
            </a:rPr>
            <a:t>إنشاء منصة بيانات ومعلومات متكاملة لفهم الخدمة الحالية والمستقبلية والاتجاهات الديموغرافية ومتطلبات الأصول</a:t>
          </a:r>
          <a:endParaRPr lang="en-AU" sz="800" kern="1200" dirty="0">
            <a:latin typeface="Calibri" panose="020F0502020204030204" pitchFamily="34" charset="0"/>
            <a:cs typeface="Calibri" panose="020F0502020204030204" pitchFamily="34" charset="0"/>
          </a:endParaRPr>
        </a:p>
      </dsp:txBody>
      <dsp:txXfrm>
        <a:off x="4265506" y="640273"/>
        <a:ext cx="1416665" cy="657799"/>
      </dsp:txXfrm>
    </dsp:sp>
    <dsp:sp modelId="{F36FFD2C-0EFF-4A48-81CE-167303AA2739}">
      <dsp:nvSpPr>
        <dsp:cNvPr id="0" name=""/>
        <dsp:cNvSpPr/>
      </dsp:nvSpPr>
      <dsp:spPr>
        <a:xfrm>
          <a:off x="5704377" y="473359"/>
          <a:ext cx="166383" cy="1272065"/>
        </a:xfrm>
        <a:custGeom>
          <a:avLst/>
          <a:gdLst/>
          <a:ahLst/>
          <a:cxnLst/>
          <a:rect l="0" t="0" r="0" b="0"/>
          <a:pathLst>
            <a:path>
              <a:moveTo>
                <a:pt x="166383" y="0"/>
              </a:moveTo>
              <a:lnTo>
                <a:pt x="166383" y="1272065"/>
              </a:lnTo>
              <a:lnTo>
                <a:pt x="0" y="1272065"/>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36352B-A3D5-4693-92AD-F5BCEE23D5DC}">
      <dsp:nvSpPr>
        <dsp:cNvPr id="0" name=""/>
        <dsp:cNvSpPr/>
      </dsp:nvSpPr>
      <dsp:spPr>
        <a:xfrm>
          <a:off x="4245041" y="1413949"/>
          <a:ext cx="1459336" cy="66295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r" defTabSz="355600" rtl="1">
            <a:lnSpc>
              <a:spcPct val="90000"/>
            </a:lnSpc>
            <a:spcBef>
              <a:spcPct val="0"/>
            </a:spcBef>
            <a:spcAft>
              <a:spcPct val="35000"/>
            </a:spcAft>
            <a:buNone/>
          </a:pPr>
          <a:r>
            <a:rPr lang="en-US" sz="800" kern="1200" dirty="0">
              <a:effectLst/>
              <a:latin typeface="Calibri" panose="020F0502020204030204" pitchFamily="34" charset="0"/>
              <a:ea typeface="Calibri" panose="020F0502020204030204" pitchFamily="34" charset="0"/>
              <a:cs typeface="Calibri" panose="020F0502020204030204" pitchFamily="34" charset="0"/>
            </a:rPr>
            <a:t>2.2 </a:t>
          </a:r>
          <a:r>
            <a:rPr lang="ar-SA" sz="800" kern="1200" dirty="0">
              <a:effectLst/>
              <a:latin typeface="Calibri" panose="020F0502020204030204" pitchFamily="34" charset="0"/>
              <a:ea typeface="Calibri" panose="020F0502020204030204" pitchFamily="34" charset="0"/>
              <a:cs typeface="Calibri" panose="020F0502020204030204" pitchFamily="34" charset="0"/>
            </a:rPr>
            <a:t> </a:t>
          </a:r>
          <a:r>
            <a:rPr lang="ar-SA" sz="800" kern="1200" dirty="0">
              <a:effectLst/>
              <a:latin typeface="Calibri" panose="020F0502020204030204" pitchFamily="34" charset="0"/>
              <a:cs typeface="Calibri" panose="020F0502020204030204" pitchFamily="34" charset="0"/>
            </a:rPr>
            <a:t>استخدام التكنولوجيا لمراقبة وتقييم وتوجيه أداء الأصول وإدارتها واتخاذ القرارات</a:t>
          </a:r>
          <a:endParaRPr lang="en-AU" sz="800" kern="1200" dirty="0">
            <a:latin typeface="Calibri" panose="020F0502020204030204" pitchFamily="34" charset="0"/>
            <a:cs typeface="Calibri" panose="020F0502020204030204" pitchFamily="34" charset="0"/>
          </a:endParaRPr>
        </a:p>
      </dsp:txBody>
      <dsp:txXfrm>
        <a:off x="4264458" y="1433366"/>
        <a:ext cx="1420502" cy="624116"/>
      </dsp:txXfrm>
    </dsp:sp>
    <dsp:sp modelId="{DCB71082-82FD-4BC1-A118-8D5B1F93BEAB}">
      <dsp:nvSpPr>
        <dsp:cNvPr id="0" name=""/>
        <dsp:cNvSpPr/>
      </dsp:nvSpPr>
      <dsp:spPr>
        <a:xfrm>
          <a:off x="5704377" y="473359"/>
          <a:ext cx="166383" cy="1944346"/>
        </a:xfrm>
        <a:custGeom>
          <a:avLst/>
          <a:gdLst/>
          <a:ahLst/>
          <a:cxnLst/>
          <a:rect l="0" t="0" r="0" b="0"/>
          <a:pathLst>
            <a:path>
              <a:moveTo>
                <a:pt x="166383" y="0"/>
              </a:moveTo>
              <a:lnTo>
                <a:pt x="166383" y="1944346"/>
              </a:lnTo>
              <a:lnTo>
                <a:pt x="0" y="1944346"/>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93BA54-D358-4DDC-89DF-34E6F8FEB8CF}">
      <dsp:nvSpPr>
        <dsp:cNvPr id="0" name=""/>
        <dsp:cNvSpPr/>
      </dsp:nvSpPr>
      <dsp:spPr>
        <a:xfrm>
          <a:off x="4245041" y="2172311"/>
          <a:ext cx="1459336" cy="490789"/>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r" defTabSz="355600" rtl="1">
            <a:lnSpc>
              <a:spcPct val="90000"/>
            </a:lnSpc>
            <a:spcBef>
              <a:spcPct val="0"/>
            </a:spcBef>
            <a:spcAft>
              <a:spcPct val="35000"/>
            </a:spcAft>
            <a:buNone/>
          </a:pPr>
          <a:r>
            <a:rPr lang="en-US" sz="800" kern="1200" dirty="0">
              <a:effectLst/>
              <a:latin typeface="Calibri" panose="020F0502020204030204" pitchFamily="34" charset="0"/>
              <a:ea typeface="Calibri" panose="020F0502020204030204" pitchFamily="34" charset="0"/>
              <a:cs typeface="Calibri" panose="020F0502020204030204" pitchFamily="34" charset="0"/>
            </a:rPr>
            <a:t>2.3 </a:t>
          </a:r>
          <a:r>
            <a:rPr lang="ar-SA" sz="800" kern="1200" dirty="0">
              <a:effectLst/>
              <a:latin typeface="Calibri" panose="020F0502020204030204" pitchFamily="34" charset="0"/>
              <a:ea typeface="Calibri" panose="020F0502020204030204" pitchFamily="34" charset="0"/>
              <a:cs typeface="Calibri" panose="020F0502020204030204" pitchFamily="34" charset="0"/>
            </a:rPr>
            <a:t> </a:t>
          </a:r>
          <a:r>
            <a:rPr lang="ar-SA" sz="800" kern="1200" dirty="0">
              <a:effectLst/>
              <a:latin typeface="Calibri" panose="020F0502020204030204" pitchFamily="34" charset="0"/>
              <a:cs typeface="Calibri" panose="020F0502020204030204" pitchFamily="34" charset="0"/>
            </a:rPr>
            <a:t>استخدام الملاحظات المجتمعية لدعم الاتجاه المستقبلي وتعزيز البنية التحتية</a:t>
          </a:r>
          <a:endParaRPr lang="en-AU" sz="800" kern="1200" dirty="0">
            <a:latin typeface="Calibri" panose="020F0502020204030204" pitchFamily="34" charset="0"/>
            <a:cs typeface="Calibri" panose="020F0502020204030204" pitchFamily="34" charset="0"/>
          </a:endParaRPr>
        </a:p>
      </dsp:txBody>
      <dsp:txXfrm>
        <a:off x="4259416" y="2186686"/>
        <a:ext cx="1430586" cy="462039"/>
      </dsp:txXfrm>
    </dsp:sp>
    <dsp:sp modelId="{B8B64ED1-1856-4F1A-A746-BBA4E01C011E}">
      <dsp:nvSpPr>
        <dsp:cNvPr id="0" name=""/>
        <dsp:cNvSpPr/>
      </dsp:nvSpPr>
      <dsp:spPr>
        <a:xfrm>
          <a:off x="2066686" y="95708"/>
          <a:ext cx="1944854" cy="384722"/>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1430" rIns="17145" bIns="11430" numCol="1" spcCol="1270" anchor="ctr" anchorCtr="0">
          <a:noAutofit/>
        </a:bodyPr>
        <a:lstStyle/>
        <a:p>
          <a:pPr marL="0" lvl="0" indent="0" algn="ctr" defTabSz="400050" rtl="1">
            <a:lnSpc>
              <a:spcPct val="90000"/>
            </a:lnSpc>
            <a:spcBef>
              <a:spcPct val="0"/>
            </a:spcBef>
            <a:spcAft>
              <a:spcPct val="35000"/>
            </a:spcAft>
            <a:buNone/>
          </a:pPr>
          <a:r>
            <a:rPr lang="ar-SA" sz="900" b="1" kern="1200" dirty="0">
              <a:effectLst/>
              <a:latin typeface="Calibri" panose="020F0502020204030204" pitchFamily="34" charset="0"/>
              <a:cs typeface="Calibri" panose="020F0502020204030204" pitchFamily="34" charset="0"/>
            </a:rPr>
            <a:t>تنشيط البنية التحتية والأماكن القائمة </a:t>
          </a:r>
          <a:endParaRPr lang="en-AU" sz="900" kern="1200" dirty="0">
            <a:latin typeface="Calibri" panose="020F0502020204030204" pitchFamily="34" charset="0"/>
            <a:cs typeface="Calibri" panose="020F0502020204030204" pitchFamily="34" charset="0"/>
          </a:endParaRPr>
        </a:p>
      </dsp:txBody>
      <dsp:txXfrm>
        <a:off x="2077954" y="106976"/>
        <a:ext cx="1922318" cy="362186"/>
      </dsp:txXfrm>
    </dsp:sp>
    <dsp:sp modelId="{67A7FABA-0BA0-4F3F-88A0-33FC912E2FF1}">
      <dsp:nvSpPr>
        <dsp:cNvPr id="0" name=""/>
        <dsp:cNvSpPr/>
      </dsp:nvSpPr>
      <dsp:spPr>
        <a:xfrm>
          <a:off x="3592404" y="480431"/>
          <a:ext cx="224650" cy="575394"/>
        </a:xfrm>
        <a:custGeom>
          <a:avLst/>
          <a:gdLst/>
          <a:ahLst/>
          <a:cxnLst/>
          <a:rect l="0" t="0" r="0" b="0"/>
          <a:pathLst>
            <a:path>
              <a:moveTo>
                <a:pt x="224650" y="0"/>
              </a:moveTo>
              <a:lnTo>
                <a:pt x="224650" y="575394"/>
              </a:lnTo>
              <a:lnTo>
                <a:pt x="0" y="575394"/>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E0CA0D-11CB-4BE8-9183-9D427CE7E325}">
      <dsp:nvSpPr>
        <dsp:cNvPr id="0" name=""/>
        <dsp:cNvSpPr/>
      </dsp:nvSpPr>
      <dsp:spPr>
        <a:xfrm>
          <a:off x="2014208" y="619808"/>
          <a:ext cx="1578195" cy="872035"/>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t" anchorCtr="0">
          <a:noAutofit/>
        </a:bodyPr>
        <a:lstStyle/>
        <a:p>
          <a:pPr marL="0" lvl="0" indent="0" algn="r" defTabSz="355600" rtl="1">
            <a:lnSpc>
              <a:spcPct val="90000"/>
            </a:lnSpc>
            <a:spcBef>
              <a:spcPct val="0"/>
            </a:spcBef>
            <a:spcAft>
              <a:spcPct val="35000"/>
            </a:spcAft>
            <a:buNone/>
          </a:pPr>
          <a:endParaRPr lang="ar-SA" sz="800" kern="1200" dirty="0">
            <a:effectLst/>
            <a:latin typeface="Calibri" panose="020F0502020204030204" pitchFamily="34" charset="0"/>
            <a:cs typeface="Calibri" panose="020F0502020204030204" pitchFamily="34" charset="0"/>
          </a:endParaRPr>
        </a:p>
        <a:p>
          <a:pPr marL="0" lvl="0" indent="0" algn="r" defTabSz="355600" rtl="1">
            <a:lnSpc>
              <a:spcPct val="90000"/>
            </a:lnSpc>
            <a:spcBef>
              <a:spcPct val="0"/>
            </a:spcBef>
            <a:spcAft>
              <a:spcPct val="35000"/>
            </a:spcAft>
            <a:buNone/>
          </a:pPr>
          <a:r>
            <a:rPr lang="ar-SA" sz="800" kern="1200" dirty="0">
              <a:effectLst/>
              <a:latin typeface="Calibri" panose="020F0502020204030204" pitchFamily="34" charset="0"/>
              <a:cs typeface="Calibri" panose="020F0502020204030204" pitchFamily="34" charset="0"/>
            </a:rPr>
            <a:t>3.1 تطوير وتنفيذ استراتيجيات التنشيط القائمة على المكان لإطلاق العنان للاستثمار وتسهيل النمو الاقتصادي وإنشاء أماكن رائعة لمجتمعنا، وإعطاء الأولوية لمراكز أنشطة </a:t>
          </a:r>
          <a:r>
            <a:rPr lang="en-US" sz="800" kern="1200" dirty="0">
              <a:effectLst/>
              <a:latin typeface="Calibri" panose="020F0502020204030204" pitchFamily="34" charset="0"/>
              <a:ea typeface="Calibri" panose="020F0502020204030204" pitchFamily="34" charset="0"/>
              <a:cs typeface="Calibri" panose="020F0502020204030204" pitchFamily="34" charset="0"/>
            </a:rPr>
            <a:t>Cranbourne</a:t>
          </a:r>
          <a:r>
            <a:rPr lang="ar-SA" sz="800" kern="1200" dirty="0">
              <a:effectLst/>
              <a:latin typeface="Calibri" panose="020F0502020204030204" pitchFamily="34" charset="0"/>
              <a:ea typeface="Calibri" panose="020F0502020204030204" pitchFamily="34" charset="0"/>
              <a:cs typeface="Calibri" panose="020F0502020204030204" pitchFamily="34" charset="0"/>
            </a:rPr>
            <a:t> </a:t>
          </a:r>
          <a:r>
            <a:rPr lang="ar-SA" sz="800" kern="1200" dirty="0">
              <a:effectLst/>
              <a:latin typeface="Calibri" panose="020F0502020204030204" pitchFamily="34" charset="0"/>
              <a:cs typeface="Calibri" panose="020F0502020204030204" pitchFamily="34" charset="0"/>
            </a:rPr>
            <a:t>و </a:t>
          </a:r>
          <a:r>
            <a:rPr lang="en-US" sz="800" kern="1200" dirty="0">
              <a:effectLst/>
              <a:latin typeface="Calibri" panose="020F0502020204030204" pitchFamily="34" charset="0"/>
              <a:ea typeface="Calibri" panose="020F0502020204030204" pitchFamily="34" charset="0"/>
              <a:cs typeface="Calibri" panose="020F0502020204030204" pitchFamily="34" charset="0"/>
            </a:rPr>
            <a:t>Narre Warren</a:t>
          </a:r>
          <a:r>
            <a:rPr lang="ar-SA" sz="800" kern="1200" dirty="0">
              <a:effectLst/>
              <a:latin typeface="Calibri" panose="020F0502020204030204" pitchFamily="34" charset="0"/>
              <a:cs typeface="Calibri" panose="020F0502020204030204" pitchFamily="34" charset="0"/>
            </a:rPr>
            <a:t> و</a:t>
          </a:r>
          <a:r>
            <a:rPr lang="en-US" sz="800" kern="1200" dirty="0">
              <a:effectLst/>
              <a:latin typeface="Calibri" panose="020F0502020204030204" pitchFamily="34" charset="0"/>
              <a:ea typeface="Calibri" panose="020F0502020204030204" pitchFamily="34" charset="0"/>
              <a:cs typeface="Calibri" panose="020F0502020204030204" pitchFamily="34" charset="0"/>
            </a:rPr>
            <a:t>Hampton Park</a:t>
          </a:r>
          <a:r>
            <a:rPr lang="ar-SA" sz="800" kern="1200" dirty="0">
              <a:effectLst/>
              <a:latin typeface="Calibri" panose="020F0502020204030204" pitchFamily="34" charset="0"/>
              <a:cs typeface="Calibri" panose="020F0502020204030204" pitchFamily="34" charset="0"/>
            </a:rPr>
            <a:t> و</a:t>
          </a:r>
          <a:r>
            <a:rPr lang="en-US" sz="800" kern="1200" dirty="0">
              <a:effectLst/>
              <a:latin typeface="Calibri" panose="020F0502020204030204" pitchFamily="34" charset="0"/>
              <a:ea typeface="Calibri" panose="020F0502020204030204" pitchFamily="34" charset="0"/>
              <a:cs typeface="Calibri" panose="020F0502020204030204" pitchFamily="34" charset="0"/>
            </a:rPr>
            <a:t>Berwick</a:t>
          </a:r>
          <a:endParaRPr lang="en-AU" sz="800" kern="1200" dirty="0">
            <a:latin typeface="Calibri" panose="020F0502020204030204" pitchFamily="34" charset="0"/>
            <a:cs typeface="Calibri" panose="020F0502020204030204" pitchFamily="34" charset="0"/>
          </a:endParaRPr>
        </a:p>
      </dsp:txBody>
      <dsp:txXfrm>
        <a:off x="2039749" y="645349"/>
        <a:ext cx="1527113" cy="820953"/>
      </dsp:txXfrm>
    </dsp:sp>
    <dsp:sp modelId="{67598C4F-FB10-4EFE-AFD5-3DC90E91EC70}">
      <dsp:nvSpPr>
        <dsp:cNvPr id="0" name=""/>
        <dsp:cNvSpPr/>
      </dsp:nvSpPr>
      <dsp:spPr>
        <a:xfrm>
          <a:off x="3603854" y="480431"/>
          <a:ext cx="213201" cy="1495792"/>
        </a:xfrm>
        <a:custGeom>
          <a:avLst/>
          <a:gdLst/>
          <a:ahLst/>
          <a:cxnLst/>
          <a:rect l="0" t="0" r="0" b="0"/>
          <a:pathLst>
            <a:path>
              <a:moveTo>
                <a:pt x="213201" y="0"/>
              </a:moveTo>
              <a:lnTo>
                <a:pt x="213201" y="1495792"/>
              </a:lnTo>
              <a:lnTo>
                <a:pt x="0" y="1495792"/>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FEA440-25B3-4BC2-A9FE-E45C820E28A6}">
      <dsp:nvSpPr>
        <dsp:cNvPr id="0" name=""/>
        <dsp:cNvSpPr/>
      </dsp:nvSpPr>
      <dsp:spPr>
        <a:xfrm>
          <a:off x="2014208" y="1587254"/>
          <a:ext cx="1589645" cy="777936"/>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r" defTabSz="355600" rtl="1">
            <a:lnSpc>
              <a:spcPct val="90000"/>
            </a:lnSpc>
            <a:spcBef>
              <a:spcPct val="0"/>
            </a:spcBef>
            <a:spcAft>
              <a:spcPct val="35000"/>
            </a:spcAft>
            <a:buNone/>
          </a:pPr>
          <a:r>
            <a:rPr lang="en-US" sz="800" kern="1200" dirty="0">
              <a:effectLst/>
              <a:latin typeface="Calibri" panose="020F0502020204030204" pitchFamily="34" charset="0"/>
              <a:ea typeface="Calibri" panose="020F0502020204030204" pitchFamily="34" charset="0"/>
              <a:cs typeface="Calibri" panose="020F0502020204030204" pitchFamily="34" charset="0"/>
            </a:rPr>
            <a:t>3.2</a:t>
          </a:r>
          <a:r>
            <a:rPr lang="en-US" sz="700" kern="1200" dirty="0">
              <a:effectLst/>
              <a:latin typeface="Calibri" panose="020F0502020204030204" pitchFamily="34" charset="0"/>
              <a:ea typeface="Calibri" panose="020F0502020204030204" pitchFamily="34" charset="0"/>
              <a:cs typeface="Calibri" panose="020F0502020204030204" pitchFamily="34" charset="0"/>
            </a:rPr>
            <a:t> </a:t>
          </a:r>
          <a:r>
            <a:rPr lang="ar-SA" sz="800" kern="1200" dirty="0">
              <a:effectLst/>
              <a:latin typeface="Calibri" panose="020F0502020204030204" pitchFamily="34" charset="0"/>
              <a:cs typeface="Calibri" panose="020F0502020204030204" pitchFamily="34" charset="0"/>
            </a:rPr>
            <a:t>إدارة دورة حياة البنية التحتية بشكل فعّال للتأكد من أنها تتكيف مع احتياجات المجتمع، وأنها مناسبة للغرض، وأن معايير الخدمة متسقة، ومنطقية حسب الاقتضاء، وأن مواردنا يتمّ استخدامها بكفاءة</a:t>
          </a:r>
          <a:endParaRPr lang="en-AU" sz="800" kern="1200" dirty="0">
            <a:latin typeface="Calibri" panose="020F0502020204030204" pitchFamily="34" charset="0"/>
            <a:cs typeface="Calibri" panose="020F0502020204030204" pitchFamily="34" charset="0"/>
          </a:endParaRPr>
        </a:p>
      </dsp:txBody>
      <dsp:txXfrm>
        <a:off x="2036993" y="1610039"/>
        <a:ext cx="1544075" cy="732366"/>
      </dsp:txXfrm>
    </dsp:sp>
    <dsp:sp modelId="{E96E91F2-45C5-4C6F-B83D-68F7E7D0C19C}">
      <dsp:nvSpPr>
        <dsp:cNvPr id="0" name=""/>
        <dsp:cNvSpPr/>
      </dsp:nvSpPr>
      <dsp:spPr>
        <a:xfrm>
          <a:off x="3603176" y="480431"/>
          <a:ext cx="213879" cy="2318277"/>
        </a:xfrm>
        <a:custGeom>
          <a:avLst/>
          <a:gdLst/>
          <a:ahLst/>
          <a:cxnLst/>
          <a:rect l="0" t="0" r="0" b="0"/>
          <a:pathLst>
            <a:path>
              <a:moveTo>
                <a:pt x="213879" y="0"/>
              </a:moveTo>
              <a:lnTo>
                <a:pt x="213879" y="2318277"/>
              </a:lnTo>
              <a:lnTo>
                <a:pt x="0" y="2318277"/>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464BB0-5E5D-4CA1-8360-926242837361}">
      <dsp:nvSpPr>
        <dsp:cNvPr id="0" name=""/>
        <dsp:cNvSpPr/>
      </dsp:nvSpPr>
      <dsp:spPr>
        <a:xfrm>
          <a:off x="2014208" y="2460602"/>
          <a:ext cx="1588967" cy="676212"/>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r" defTabSz="355600" rtl="1">
            <a:lnSpc>
              <a:spcPct val="90000"/>
            </a:lnSpc>
            <a:spcBef>
              <a:spcPct val="0"/>
            </a:spcBef>
            <a:spcAft>
              <a:spcPct val="35000"/>
            </a:spcAft>
            <a:buNone/>
          </a:pPr>
          <a:r>
            <a:rPr lang="en-US" sz="800" kern="1200" dirty="0">
              <a:effectLst/>
              <a:latin typeface="Calibri" panose="020F0502020204030204" pitchFamily="34" charset="0"/>
              <a:ea typeface="Calibri" panose="020F0502020204030204" pitchFamily="34" charset="0"/>
              <a:cs typeface="Calibri" panose="020F0502020204030204" pitchFamily="34" charset="0"/>
            </a:rPr>
            <a:t>3.3 </a:t>
          </a:r>
          <a:r>
            <a:rPr lang="ar-SA" sz="800" kern="1200" dirty="0">
              <a:effectLst/>
              <a:latin typeface="Calibri" panose="020F0502020204030204" pitchFamily="34" charset="0"/>
              <a:cs typeface="Calibri" panose="020F0502020204030204" pitchFamily="34" charset="0"/>
            </a:rPr>
            <a:t>إعادة التوازن إلى معايير تحديد أولويات الأعمال الرأسمالية للاستثمار في الترقيات أو التجديد أو إعادة التطوير أو الثغرات في البنية التحتية لتغيير بنيتنا التحتية الحالية وأماكننا</a:t>
          </a:r>
          <a:endParaRPr lang="en-AU" sz="800" kern="1200" dirty="0">
            <a:latin typeface="Calibri" panose="020F0502020204030204" pitchFamily="34" charset="0"/>
            <a:cs typeface="Calibri" panose="020F0502020204030204" pitchFamily="34" charset="0"/>
          </a:endParaRPr>
        </a:p>
      </dsp:txBody>
      <dsp:txXfrm>
        <a:off x="2034014" y="2480408"/>
        <a:ext cx="1549355" cy="636600"/>
      </dsp:txXfrm>
    </dsp:sp>
    <dsp:sp modelId="{9B31FD2C-237E-4919-BEF7-EFBE4502D056}">
      <dsp:nvSpPr>
        <dsp:cNvPr id="0" name=""/>
        <dsp:cNvSpPr/>
      </dsp:nvSpPr>
      <dsp:spPr>
        <a:xfrm>
          <a:off x="26329" y="90178"/>
          <a:ext cx="1833153" cy="384722"/>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1430" rIns="17145" bIns="11430" numCol="1" spcCol="1270" anchor="ctr" anchorCtr="0">
          <a:noAutofit/>
        </a:bodyPr>
        <a:lstStyle/>
        <a:p>
          <a:pPr marL="0" lvl="0" indent="0" algn="ctr" defTabSz="400050" rtl="1">
            <a:lnSpc>
              <a:spcPct val="90000"/>
            </a:lnSpc>
            <a:spcBef>
              <a:spcPct val="0"/>
            </a:spcBef>
            <a:spcAft>
              <a:spcPct val="35000"/>
            </a:spcAft>
            <a:buNone/>
          </a:pPr>
          <a:r>
            <a:rPr lang="ar-SA" sz="900" b="1" kern="1200" dirty="0">
              <a:effectLst/>
              <a:latin typeface="Calibri" panose="020F0502020204030204" pitchFamily="34" charset="0"/>
              <a:cs typeface="Calibri" panose="020F0502020204030204" pitchFamily="34" charset="0"/>
            </a:rPr>
            <a:t>توفير بنية تحتية مستدامة ومرنة</a:t>
          </a:r>
          <a:endParaRPr lang="en-AU" sz="900" kern="1200" dirty="0">
            <a:latin typeface="Calibri" panose="020F0502020204030204" pitchFamily="34" charset="0"/>
            <a:cs typeface="Calibri" panose="020F0502020204030204" pitchFamily="34" charset="0"/>
          </a:endParaRPr>
        </a:p>
      </dsp:txBody>
      <dsp:txXfrm>
        <a:off x="37597" y="101446"/>
        <a:ext cx="1810617" cy="362186"/>
      </dsp:txXfrm>
    </dsp:sp>
    <dsp:sp modelId="{830A4078-DA41-43D3-910E-E92703111504}">
      <dsp:nvSpPr>
        <dsp:cNvPr id="0" name=""/>
        <dsp:cNvSpPr/>
      </dsp:nvSpPr>
      <dsp:spPr>
        <a:xfrm>
          <a:off x="1428897" y="474901"/>
          <a:ext cx="247270" cy="394376"/>
        </a:xfrm>
        <a:custGeom>
          <a:avLst/>
          <a:gdLst/>
          <a:ahLst/>
          <a:cxnLst/>
          <a:rect l="0" t="0" r="0" b="0"/>
          <a:pathLst>
            <a:path>
              <a:moveTo>
                <a:pt x="247270" y="0"/>
              </a:moveTo>
              <a:lnTo>
                <a:pt x="247270" y="394376"/>
              </a:lnTo>
              <a:lnTo>
                <a:pt x="0" y="394376"/>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02F1AD-273D-41FE-9400-0E9ACFDB050E}">
      <dsp:nvSpPr>
        <dsp:cNvPr id="0" name=""/>
        <dsp:cNvSpPr/>
      </dsp:nvSpPr>
      <dsp:spPr>
        <a:xfrm>
          <a:off x="4441" y="619808"/>
          <a:ext cx="1424456" cy="498937"/>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r" defTabSz="355600" rtl="1">
            <a:lnSpc>
              <a:spcPct val="90000"/>
            </a:lnSpc>
            <a:spcBef>
              <a:spcPct val="0"/>
            </a:spcBef>
            <a:spcAft>
              <a:spcPct val="35000"/>
            </a:spcAft>
            <a:buNone/>
          </a:pPr>
          <a:r>
            <a:rPr lang="en-US" sz="800" kern="1200" dirty="0">
              <a:effectLst/>
              <a:latin typeface="Calibri" panose="020F0502020204030204" pitchFamily="34" charset="0"/>
              <a:ea typeface="Calibri" panose="020F0502020204030204" pitchFamily="34" charset="0"/>
              <a:cs typeface="Calibri" panose="020F0502020204030204" pitchFamily="34" charset="0"/>
            </a:rPr>
            <a:t>4.1 </a:t>
          </a:r>
          <a:r>
            <a:rPr lang="ar-SA" sz="800" kern="1200" dirty="0">
              <a:effectLst/>
              <a:latin typeface="Calibri" panose="020F0502020204030204" pitchFamily="34" charset="0"/>
              <a:ea typeface="Calibri" panose="020F0502020204030204" pitchFamily="34" charset="0"/>
              <a:cs typeface="Calibri" panose="020F0502020204030204" pitchFamily="34" charset="0"/>
            </a:rPr>
            <a:t> </a:t>
          </a:r>
          <a:r>
            <a:rPr lang="ar-SA" sz="800" kern="1200" dirty="0">
              <a:effectLst/>
              <a:latin typeface="Calibri" panose="020F0502020204030204" pitchFamily="34" charset="0"/>
              <a:cs typeface="Calibri" panose="020F0502020204030204" pitchFamily="34" charset="0"/>
            </a:rPr>
            <a:t>توفير بنية تحتية محايدة الكربون وتدعم الاقتصاد الدائري</a:t>
          </a:r>
          <a:endParaRPr lang="en-AU" sz="800" kern="1200" dirty="0">
            <a:latin typeface="Calibri" panose="020F0502020204030204" pitchFamily="34" charset="0"/>
            <a:cs typeface="Calibri" panose="020F0502020204030204" pitchFamily="34" charset="0"/>
          </a:endParaRPr>
        </a:p>
      </dsp:txBody>
      <dsp:txXfrm>
        <a:off x="19054" y="634421"/>
        <a:ext cx="1395230" cy="469711"/>
      </dsp:txXfrm>
    </dsp:sp>
    <dsp:sp modelId="{A9095F55-5DC0-4122-B5B7-65849DE3087F}">
      <dsp:nvSpPr>
        <dsp:cNvPr id="0" name=""/>
        <dsp:cNvSpPr/>
      </dsp:nvSpPr>
      <dsp:spPr>
        <a:xfrm>
          <a:off x="1460021" y="474901"/>
          <a:ext cx="216146" cy="1031830"/>
        </a:xfrm>
        <a:custGeom>
          <a:avLst/>
          <a:gdLst/>
          <a:ahLst/>
          <a:cxnLst/>
          <a:rect l="0" t="0" r="0" b="0"/>
          <a:pathLst>
            <a:path>
              <a:moveTo>
                <a:pt x="216146" y="0"/>
              </a:moveTo>
              <a:lnTo>
                <a:pt x="216146" y="1031830"/>
              </a:lnTo>
              <a:lnTo>
                <a:pt x="0" y="1031830"/>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EFAB2B-8225-4C0A-ABF0-B99C91493608}">
      <dsp:nvSpPr>
        <dsp:cNvPr id="0" name=""/>
        <dsp:cNvSpPr/>
      </dsp:nvSpPr>
      <dsp:spPr>
        <a:xfrm>
          <a:off x="4441" y="1214157"/>
          <a:ext cx="1455580" cy="585147"/>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r" defTabSz="355600" rtl="1">
            <a:lnSpc>
              <a:spcPct val="90000"/>
            </a:lnSpc>
            <a:spcBef>
              <a:spcPct val="0"/>
            </a:spcBef>
            <a:spcAft>
              <a:spcPct val="35000"/>
            </a:spcAft>
            <a:buNone/>
          </a:pPr>
          <a:r>
            <a:rPr lang="en-US" sz="800" kern="1200" dirty="0">
              <a:effectLst/>
              <a:latin typeface="Calibri" panose="020F0502020204030204" pitchFamily="34" charset="0"/>
              <a:ea typeface="Calibri" panose="020F0502020204030204" pitchFamily="34" charset="0"/>
              <a:cs typeface="Calibri" panose="020F0502020204030204" pitchFamily="34" charset="0"/>
            </a:rPr>
            <a:t>4.2 </a:t>
          </a:r>
          <a:r>
            <a:rPr lang="ar-SA" sz="800" kern="1200" dirty="0">
              <a:effectLst/>
              <a:latin typeface="Calibri" panose="020F0502020204030204" pitchFamily="34" charset="0"/>
              <a:ea typeface="Calibri" panose="020F0502020204030204" pitchFamily="34" charset="0"/>
              <a:cs typeface="Calibri" panose="020F0502020204030204" pitchFamily="34" charset="0"/>
            </a:rPr>
            <a:t> </a:t>
          </a:r>
          <a:r>
            <a:rPr lang="ar-SA" sz="800" kern="1200" dirty="0">
              <a:effectLst/>
              <a:latin typeface="Calibri" panose="020F0502020204030204" pitchFamily="34" charset="0"/>
              <a:cs typeface="Calibri" panose="020F0502020204030204" pitchFamily="34" charset="0"/>
            </a:rPr>
            <a:t>ضمان مرونة البنية التحتية في مواجهة آثار تغير المناخ مع التركيز على مياه العواصف والشواطئ والغابات الحضرية</a:t>
          </a:r>
          <a:endParaRPr lang="en-AU" sz="600" kern="1200" dirty="0">
            <a:latin typeface="Calibri" panose="020F0502020204030204" pitchFamily="34" charset="0"/>
            <a:cs typeface="Calibri" panose="020F0502020204030204" pitchFamily="34" charset="0"/>
          </a:endParaRPr>
        </a:p>
      </dsp:txBody>
      <dsp:txXfrm>
        <a:off x="21579" y="1231295"/>
        <a:ext cx="1421304" cy="550871"/>
      </dsp:txXfrm>
    </dsp:sp>
    <dsp:sp modelId="{EB6EBD5A-C704-45D5-BFDC-89AF46D361D4}">
      <dsp:nvSpPr>
        <dsp:cNvPr id="0" name=""/>
        <dsp:cNvSpPr/>
      </dsp:nvSpPr>
      <dsp:spPr>
        <a:xfrm>
          <a:off x="1490516" y="474901"/>
          <a:ext cx="185651" cy="1739286"/>
        </a:xfrm>
        <a:custGeom>
          <a:avLst/>
          <a:gdLst/>
          <a:ahLst/>
          <a:cxnLst/>
          <a:rect l="0" t="0" r="0" b="0"/>
          <a:pathLst>
            <a:path>
              <a:moveTo>
                <a:pt x="185651" y="0"/>
              </a:moveTo>
              <a:lnTo>
                <a:pt x="185651" y="1739286"/>
              </a:lnTo>
              <a:lnTo>
                <a:pt x="0" y="1739286"/>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D4ABF1-C5EC-4A00-A5B0-0F080255E5E8}">
      <dsp:nvSpPr>
        <dsp:cNvPr id="0" name=""/>
        <dsp:cNvSpPr/>
      </dsp:nvSpPr>
      <dsp:spPr>
        <a:xfrm>
          <a:off x="4441" y="1894716"/>
          <a:ext cx="1486075" cy="63894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r" defTabSz="355600" rtl="1">
            <a:lnSpc>
              <a:spcPct val="90000"/>
            </a:lnSpc>
            <a:spcBef>
              <a:spcPct val="0"/>
            </a:spcBef>
            <a:spcAft>
              <a:spcPct val="35000"/>
            </a:spcAft>
            <a:buNone/>
          </a:pPr>
          <a:r>
            <a:rPr lang="en-US" sz="800" kern="1200" dirty="0">
              <a:effectLst/>
              <a:latin typeface="Calibri" panose="020F0502020204030204" pitchFamily="34" charset="0"/>
              <a:ea typeface="Calibri" panose="020F0502020204030204" pitchFamily="34" charset="0"/>
              <a:cs typeface="Calibri" panose="020F0502020204030204" pitchFamily="34" charset="0"/>
            </a:rPr>
            <a:t>4.3 </a:t>
          </a:r>
          <a:r>
            <a:rPr lang="ar-SA" sz="800" kern="1200" dirty="0">
              <a:effectLst/>
              <a:latin typeface="Calibri" panose="020F0502020204030204" pitchFamily="34" charset="0"/>
              <a:ea typeface="Calibri" panose="020F0502020204030204" pitchFamily="34" charset="0"/>
              <a:cs typeface="Calibri" panose="020F0502020204030204" pitchFamily="34" charset="0"/>
            </a:rPr>
            <a:t> </a:t>
          </a:r>
          <a:r>
            <a:rPr lang="ar-SA" sz="800" kern="1200" dirty="0">
              <a:effectLst/>
              <a:latin typeface="Calibri" panose="020F0502020204030204" pitchFamily="34" charset="0"/>
              <a:cs typeface="Calibri" panose="020F0502020204030204" pitchFamily="34" charset="0"/>
            </a:rPr>
            <a:t>إنشاء مدينة في طليعة البنية التحتية الخضراء والزرقاء المتكاملة في المجال الحضري</a:t>
          </a:r>
          <a:endParaRPr lang="en-AU" sz="800" kern="1200" dirty="0">
            <a:latin typeface="Calibri" panose="020F0502020204030204" pitchFamily="34" charset="0"/>
            <a:cs typeface="Calibri" panose="020F0502020204030204" pitchFamily="34" charset="0"/>
          </a:endParaRPr>
        </a:p>
      </dsp:txBody>
      <dsp:txXfrm>
        <a:off x="23155" y="1913430"/>
        <a:ext cx="1448647" cy="601512"/>
      </dsp:txXfrm>
    </dsp:sp>
    <dsp:sp modelId="{7B437F07-6995-4909-8067-BF2E039DDA30}">
      <dsp:nvSpPr>
        <dsp:cNvPr id="0" name=""/>
        <dsp:cNvSpPr/>
      </dsp:nvSpPr>
      <dsp:spPr>
        <a:xfrm>
          <a:off x="1481522" y="474901"/>
          <a:ext cx="194645" cy="2536003"/>
        </a:xfrm>
        <a:custGeom>
          <a:avLst/>
          <a:gdLst/>
          <a:ahLst/>
          <a:cxnLst/>
          <a:rect l="0" t="0" r="0" b="0"/>
          <a:pathLst>
            <a:path>
              <a:moveTo>
                <a:pt x="194645" y="0"/>
              </a:moveTo>
              <a:lnTo>
                <a:pt x="194645" y="2536003"/>
              </a:lnTo>
              <a:lnTo>
                <a:pt x="0" y="2536003"/>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7B299B-DFC1-45E8-BA96-30063A5D6408}">
      <dsp:nvSpPr>
        <dsp:cNvPr id="0" name=""/>
        <dsp:cNvSpPr/>
      </dsp:nvSpPr>
      <dsp:spPr>
        <a:xfrm>
          <a:off x="4441" y="2629069"/>
          <a:ext cx="1477081" cy="76367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r" defTabSz="355600" rtl="1">
            <a:lnSpc>
              <a:spcPct val="90000"/>
            </a:lnSpc>
            <a:spcBef>
              <a:spcPct val="0"/>
            </a:spcBef>
            <a:spcAft>
              <a:spcPct val="35000"/>
            </a:spcAft>
            <a:buNone/>
          </a:pPr>
          <a:r>
            <a:rPr lang="en-US" sz="800" kern="1200" dirty="0">
              <a:effectLst/>
              <a:latin typeface="Calibri" panose="020F0502020204030204" pitchFamily="34" charset="0"/>
              <a:ea typeface="Calibri" panose="020F0502020204030204" pitchFamily="34" charset="0"/>
              <a:cs typeface="Calibri" panose="020F0502020204030204" pitchFamily="34" charset="0"/>
            </a:rPr>
            <a:t>4.4 </a:t>
          </a:r>
          <a:r>
            <a:rPr lang="ar-SA" sz="800" kern="1200" dirty="0">
              <a:effectLst/>
              <a:latin typeface="Calibri" panose="020F0502020204030204" pitchFamily="34" charset="0"/>
              <a:ea typeface="Calibri" panose="020F0502020204030204" pitchFamily="34" charset="0"/>
              <a:cs typeface="Calibri" panose="020F0502020204030204" pitchFamily="34" charset="0"/>
            </a:rPr>
            <a:t> التركيز  </a:t>
          </a:r>
          <a:r>
            <a:rPr lang="ar-SA" sz="800" kern="1200" dirty="0">
              <a:effectLst/>
              <a:latin typeface="Calibri" panose="020F0502020204030204" pitchFamily="34" charset="0"/>
              <a:cs typeface="Calibri" panose="020F0502020204030204" pitchFamily="34" charset="0"/>
            </a:rPr>
            <a:t>على المستقبل في تجربة طرق مختلفة لتسليم البنية التحتية من خلال اختيار المواد، والمرافق المؤقتة والنموذجية، والتسليم المبكر، وذلك باستخدام المرافق المملوكة من قبل آخرين</a:t>
          </a:r>
          <a:endParaRPr lang="en-AU" sz="800" kern="1200" dirty="0">
            <a:latin typeface="Calibri" panose="020F0502020204030204" pitchFamily="34" charset="0"/>
            <a:cs typeface="Calibri" panose="020F0502020204030204" pitchFamily="34" charset="0"/>
          </a:endParaRPr>
        </a:p>
      </dsp:txBody>
      <dsp:txXfrm>
        <a:off x="26808" y="2651436"/>
        <a:ext cx="1432347" cy="7189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1857D7-F14F-496D-93ED-3336F861BA10}">
      <dsp:nvSpPr>
        <dsp:cNvPr id="0" name=""/>
        <dsp:cNvSpPr/>
      </dsp:nvSpPr>
      <dsp:spPr>
        <a:xfrm>
          <a:off x="6712987" y="70341"/>
          <a:ext cx="1235173" cy="31138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rtl="1">
            <a:lnSpc>
              <a:spcPct val="90000"/>
            </a:lnSpc>
            <a:spcBef>
              <a:spcPct val="0"/>
            </a:spcBef>
            <a:spcAft>
              <a:spcPct val="35000"/>
            </a:spcAft>
            <a:buNone/>
          </a:pPr>
          <a:r>
            <a:rPr lang="ar-SA" sz="800" b="1" kern="1200" dirty="0">
              <a:latin typeface="Calibri" panose="020F0502020204030204" pitchFamily="34" charset="0"/>
              <a:cs typeface="Calibri" panose="020F0502020204030204" pitchFamily="34" charset="0"/>
            </a:rPr>
            <a:t>ا</a:t>
          </a:r>
          <a:r>
            <a:rPr lang="ar-SA" sz="900" b="1" kern="1200" dirty="0">
              <a:latin typeface="Calibri" panose="020F0502020204030204" pitchFamily="34" charset="0"/>
              <a:cs typeface="Calibri" panose="020F0502020204030204" pitchFamily="34" charset="0"/>
            </a:rPr>
            <a:t>لجاهزية للاستثمار</a:t>
          </a:r>
          <a:endParaRPr lang="en-AU" sz="900" kern="1200" dirty="0">
            <a:latin typeface="Calibri" panose="020F0502020204030204" pitchFamily="34" charset="0"/>
            <a:cs typeface="Calibri" panose="020F0502020204030204" pitchFamily="34" charset="0"/>
          </a:endParaRPr>
        </a:p>
      </dsp:txBody>
      <dsp:txXfrm>
        <a:off x="6722107" y="79461"/>
        <a:ext cx="1216933" cy="293149"/>
      </dsp:txXfrm>
    </dsp:sp>
    <dsp:sp modelId="{3CFFCAF7-A584-4D5F-A059-9A51872B27AD}">
      <dsp:nvSpPr>
        <dsp:cNvPr id="0" name=""/>
        <dsp:cNvSpPr/>
      </dsp:nvSpPr>
      <dsp:spPr>
        <a:xfrm>
          <a:off x="7705834" y="381730"/>
          <a:ext cx="118809" cy="547332"/>
        </a:xfrm>
        <a:custGeom>
          <a:avLst/>
          <a:gdLst/>
          <a:ahLst/>
          <a:cxnLst/>
          <a:rect l="0" t="0" r="0" b="0"/>
          <a:pathLst>
            <a:path>
              <a:moveTo>
                <a:pt x="118809" y="0"/>
              </a:moveTo>
              <a:lnTo>
                <a:pt x="118809" y="547332"/>
              </a:lnTo>
              <a:lnTo>
                <a:pt x="0" y="547332"/>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B04F3A-93F5-4C1F-81FE-AD316775360D}">
      <dsp:nvSpPr>
        <dsp:cNvPr id="0" name=""/>
        <dsp:cNvSpPr/>
      </dsp:nvSpPr>
      <dsp:spPr>
        <a:xfrm>
          <a:off x="6541775" y="487288"/>
          <a:ext cx="1164058" cy="883549"/>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r" defTabSz="355600" rtl="1">
            <a:lnSpc>
              <a:spcPct val="90000"/>
            </a:lnSpc>
            <a:spcBef>
              <a:spcPct val="0"/>
            </a:spcBef>
            <a:spcAft>
              <a:spcPct val="35000"/>
            </a:spcAft>
            <a:buNone/>
          </a:pPr>
          <a:r>
            <a:rPr lang="ar-SA" sz="800" kern="1200" dirty="0"/>
            <a:t>1.1.</a:t>
          </a:r>
          <a:r>
            <a:rPr lang="en-AU" sz="800" kern="1200" dirty="0"/>
            <a:t> </a:t>
          </a:r>
          <a:r>
            <a:rPr lang="ar-SA" sz="800" kern="1200" dirty="0">
              <a:latin typeface="Calibri" panose="020F0502020204030204" pitchFamily="34" charset="0"/>
              <a:cs typeface="Calibri" panose="020F0502020204030204" pitchFamily="34" charset="0"/>
            </a:rPr>
            <a:t>إنشاء وحفظ تسهيلات الاستثمار وخدمات تطوير الأعمال التي ستدعم المصالح التجارية والمستثمرين المحتملين في </a:t>
          </a:r>
          <a:r>
            <a:rPr lang="en-US" sz="800" kern="1200" dirty="0">
              <a:latin typeface="Calibri" panose="020F0502020204030204" pitchFamily="34" charset="0"/>
              <a:cs typeface="Calibri" panose="020F0502020204030204" pitchFamily="34" charset="0"/>
            </a:rPr>
            <a:t>Casey</a:t>
          </a:r>
          <a:r>
            <a:rPr lang="ar-SA" sz="800" kern="1200" dirty="0">
              <a:latin typeface="Calibri" panose="020F0502020204030204" pitchFamily="34" charset="0"/>
              <a:cs typeface="Calibri" panose="020F0502020204030204" pitchFamily="34" charset="0"/>
            </a:rPr>
            <a:t> للتنقل في العمليات الحكومية بسهولة</a:t>
          </a:r>
          <a:endParaRPr lang="en-AU" sz="800" kern="1200" dirty="0">
            <a:latin typeface="Calibri" panose="020F0502020204030204" pitchFamily="34" charset="0"/>
            <a:cs typeface="Calibri" panose="020F0502020204030204" pitchFamily="34" charset="0"/>
          </a:endParaRPr>
        </a:p>
      </dsp:txBody>
      <dsp:txXfrm>
        <a:off x="6567653" y="513166"/>
        <a:ext cx="1112302" cy="831793"/>
      </dsp:txXfrm>
    </dsp:sp>
    <dsp:sp modelId="{F6C89242-AAFE-493D-9F10-93D5A1DDD7BF}">
      <dsp:nvSpPr>
        <dsp:cNvPr id="0" name=""/>
        <dsp:cNvSpPr/>
      </dsp:nvSpPr>
      <dsp:spPr>
        <a:xfrm>
          <a:off x="7698796" y="381730"/>
          <a:ext cx="125847" cy="1360679"/>
        </a:xfrm>
        <a:custGeom>
          <a:avLst/>
          <a:gdLst/>
          <a:ahLst/>
          <a:cxnLst/>
          <a:rect l="0" t="0" r="0" b="0"/>
          <a:pathLst>
            <a:path>
              <a:moveTo>
                <a:pt x="125847" y="0"/>
              </a:moveTo>
              <a:lnTo>
                <a:pt x="125847" y="1360679"/>
              </a:lnTo>
              <a:lnTo>
                <a:pt x="0" y="136067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0C0EF4-CDA0-4707-84EE-725EBC135353}">
      <dsp:nvSpPr>
        <dsp:cNvPr id="0" name=""/>
        <dsp:cNvSpPr/>
      </dsp:nvSpPr>
      <dsp:spPr>
        <a:xfrm>
          <a:off x="6541775" y="1448062"/>
          <a:ext cx="1157020" cy="588695"/>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r" defTabSz="355600" rtl="1">
            <a:lnSpc>
              <a:spcPct val="90000"/>
            </a:lnSpc>
            <a:spcBef>
              <a:spcPct val="0"/>
            </a:spcBef>
            <a:spcAft>
              <a:spcPct val="35000"/>
            </a:spcAft>
            <a:buNone/>
          </a:pPr>
          <a:r>
            <a:rPr lang="en-AU" sz="800" kern="1200" dirty="0"/>
            <a:t>1.2</a:t>
          </a:r>
          <a:r>
            <a:rPr lang="ar-SA" sz="800" kern="1200" dirty="0"/>
            <a:t>. </a:t>
          </a:r>
          <a:r>
            <a:rPr lang="ar-SA" sz="800" b="0" kern="1200" dirty="0">
              <a:latin typeface="Calibri" panose="020F0502020204030204" pitchFamily="34" charset="0"/>
              <a:cs typeface="Calibri" panose="020F0502020204030204" pitchFamily="34" charset="0"/>
            </a:rPr>
            <a:t>التحقيق في كيفية استقطاب المجلس لأعمال جديدة وإقامة شراكات لزيادة الاستثمار والبنية التحتية</a:t>
          </a:r>
          <a:endParaRPr lang="en-AU" sz="800" b="0" kern="1200" dirty="0">
            <a:latin typeface="Calibri" panose="020F0502020204030204" pitchFamily="34" charset="0"/>
            <a:cs typeface="Calibri" panose="020F0502020204030204" pitchFamily="34" charset="0"/>
          </a:endParaRPr>
        </a:p>
      </dsp:txBody>
      <dsp:txXfrm>
        <a:off x="6559017" y="1465304"/>
        <a:ext cx="1122536" cy="554211"/>
      </dsp:txXfrm>
    </dsp:sp>
    <dsp:sp modelId="{61CFFE47-E642-4768-B330-DCF636E509D3}">
      <dsp:nvSpPr>
        <dsp:cNvPr id="0" name=""/>
        <dsp:cNvSpPr/>
      </dsp:nvSpPr>
      <dsp:spPr>
        <a:xfrm>
          <a:off x="7694115" y="381730"/>
          <a:ext cx="130528" cy="2069323"/>
        </a:xfrm>
        <a:custGeom>
          <a:avLst/>
          <a:gdLst/>
          <a:ahLst/>
          <a:cxnLst/>
          <a:rect l="0" t="0" r="0" b="0"/>
          <a:pathLst>
            <a:path>
              <a:moveTo>
                <a:pt x="130528" y="0"/>
              </a:moveTo>
              <a:lnTo>
                <a:pt x="130528" y="2069323"/>
              </a:lnTo>
              <a:lnTo>
                <a:pt x="0" y="2069323"/>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DAEA8F-4791-4B18-8F00-E08837E96B03}">
      <dsp:nvSpPr>
        <dsp:cNvPr id="0" name=""/>
        <dsp:cNvSpPr/>
      </dsp:nvSpPr>
      <dsp:spPr>
        <a:xfrm>
          <a:off x="6541775" y="2113983"/>
          <a:ext cx="1152340" cy="674143"/>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r" defTabSz="355600" rtl="1">
            <a:lnSpc>
              <a:spcPct val="90000"/>
            </a:lnSpc>
            <a:spcBef>
              <a:spcPct val="0"/>
            </a:spcBef>
            <a:spcAft>
              <a:spcPct val="35000"/>
            </a:spcAft>
            <a:buNone/>
          </a:pPr>
          <a:r>
            <a:rPr lang="en-AU" sz="800" kern="1200" dirty="0">
              <a:latin typeface="Calibri" panose="020F0502020204030204" pitchFamily="34" charset="0"/>
              <a:cs typeface="Calibri" panose="020F0502020204030204" pitchFamily="34" charset="0"/>
            </a:rPr>
            <a:t>1.3</a:t>
          </a:r>
          <a:r>
            <a:rPr lang="ar-SA" sz="800" kern="1200" dirty="0">
              <a:latin typeface="Calibri" panose="020F0502020204030204" pitchFamily="34" charset="0"/>
              <a:cs typeface="Calibri" panose="020F0502020204030204" pitchFamily="34" charset="0"/>
            </a:rPr>
            <a:t>. زيادة الشفافية وجودة البيانات عبر المؤسسة لتمكين قرارات أكثر استنارة و اتخاذها في الوقت الفعلي من قبل المجلس والمجتمع</a:t>
          </a:r>
          <a:endParaRPr lang="en-AU" sz="800" kern="1200" dirty="0">
            <a:latin typeface="Calibri" panose="020F0502020204030204" pitchFamily="34" charset="0"/>
            <a:cs typeface="Calibri" panose="020F0502020204030204" pitchFamily="34" charset="0"/>
          </a:endParaRPr>
        </a:p>
      </dsp:txBody>
      <dsp:txXfrm>
        <a:off x="6561520" y="2133728"/>
        <a:ext cx="1112850" cy="634653"/>
      </dsp:txXfrm>
    </dsp:sp>
    <dsp:sp modelId="{CA1D3872-1FAC-4BE9-B0D8-0342F5C5C37A}">
      <dsp:nvSpPr>
        <dsp:cNvPr id="0" name=""/>
        <dsp:cNvSpPr/>
      </dsp:nvSpPr>
      <dsp:spPr>
        <a:xfrm>
          <a:off x="5116912" y="63307"/>
          <a:ext cx="1285561" cy="40814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1430" rIns="17145" bIns="11430" numCol="1" spcCol="1270" anchor="ctr" anchorCtr="0">
          <a:noAutofit/>
        </a:bodyPr>
        <a:lstStyle/>
        <a:p>
          <a:pPr marL="0" lvl="0" indent="0" algn="ctr" defTabSz="400050" rtl="1">
            <a:lnSpc>
              <a:spcPct val="90000"/>
            </a:lnSpc>
            <a:spcBef>
              <a:spcPct val="0"/>
            </a:spcBef>
            <a:spcAft>
              <a:spcPct val="35000"/>
            </a:spcAft>
            <a:buNone/>
          </a:pPr>
          <a:r>
            <a:rPr lang="ar-SA" sz="900" b="1" kern="1200" dirty="0">
              <a:latin typeface="Calibri" panose="020F0502020204030204" pitchFamily="34" charset="0"/>
              <a:cs typeface="Calibri" panose="020F0502020204030204" pitchFamily="34" charset="0"/>
            </a:rPr>
            <a:t>تنشيط وحفظ أراضي وأماكن العمل </a:t>
          </a:r>
          <a:endParaRPr lang="en-AU" sz="900" kern="1200" dirty="0">
            <a:latin typeface="Calibri" panose="020F0502020204030204" pitchFamily="34" charset="0"/>
            <a:cs typeface="Calibri" panose="020F0502020204030204" pitchFamily="34" charset="0"/>
          </a:endParaRPr>
        </a:p>
      </dsp:txBody>
      <dsp:txXfrm>
        <a:off x="5128866" y="75261"/>
        <a:ext cx="1261653" cy="384232"/>
      </dsp:txXfrm>
    </dsp:sp>
    <dsp:sp modelId="{B9EAC960-122E-4093-8238-4D3B36CAE046}">
      <dsp:nvSpPr>
        <dsp:cNvPr id="0" name=""/>
        <dsp:cNvSpPr/>
      </dsp:nvSpPr>
      <dsp:spPr>
        <a:xfrm>
          <a:off x="6082479" y="471447"/>
          <a:ext cx="191438" cy="532575"/>
        </a:xfrm>
        <a:custGeom>
          <a:avLst/>
          <a:gdLst/>
          <a:ahLst/>
          <a:cxnLst/>
          <a:rect l="0" t="0" r="0" b="0"/>
          <a:pathLst>
            <a:path>
              <a:moveTo>
                <a:pt x="191438" y="0"/>
              </a:moveTo>
              <a:lnTo>
                <a:pt x="191438" y="532575"/>
              </a:lnTo>
              <a:lnTo>
                <a:pt x="0" y="53257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93852A-3918-4CBF-A909-FEAD4E51EF11}">
      <dsp:nvSpPr>
        <dsp:cNvPr id="0" name=""/>
        <dsp:cNvSpPr/>
      </dsp:nvSpPr>
      <dsp:spPr>
        <a:xfrm>
          <a:off x="5020580" y="584038"/>
          <a:ext cx="1061899" cy="839970"/>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r" defTabSz="355600" rtl="1">
            <a:lnSpc>
              <a:spcPct val="90000"/>
            </a:lnSpc>
            <a:spcBef>
              <a:spcPct val="0"/>
            </a:spcBef>
            <a:spcAft>
              <a:spcPct val="35000"/>
            </a:spcAft>
            <a:buNone/>
          </a:pPr>
          <a:r>
            <a:rPr lang="en-AU" sz="800" kern="1200" dirty="0"/>
            <a:t>2.1</a:t>
          </a:r>
          <a:r>
            <a:rPr lang="ar-SA" sz="800" kern="1200" dirty="0"/>
            <a:t>. </a:t>
          </a:r>
          <a:r>
            <a:rPr lang="ar-SA" sz="800" kern="1200" dirty="0">
              <a:latin typeface="Calibri" panose="020F0502020204030204" pitchFamily="34" charset="0"/>
              <a:cs typeface="Calibri" panose="020F0502020204030204" pitchFamily="34" charset="0"/>
            </a:rPr>
            <a:t>تطوير وتنفيذ استراتيجيات التنشيط القائمة على المكان لإطلاق العنان للاستثمار وتسهيل النمو الاقتصادي وإنشاء أماكن رائعة لمجتمعنا</a:t>
          </a:r>
          <a:endParaRPr lang="en-AU" sz="800" kern="1200" dirty="0">
            <a:latin typeface="Calibri" panose="020F0502020204030204" pitchFamily="34" charset="0"/>
            <a:cs typeface="Calibri" panose="020F0502020204030204" pitchFamily="34" charset="0"/>
          </a:endParaRPr>
        </a:p>
      </dsp:txBody>
      <dsp:txXfrm>
        <a:off x="5045182" y="608640"/>
        <a:ext cx="1012695" cy="790766"/>
      </dsp:txXfrm>
    </dsp:sp>
    <dsp:sp modelId="{F36FFD2C-0EFF-4A48-81CE-167303AA2739}">
      <dsp:nvSpPr>
        <dsp:cNvPr id="0" name=""/>
        <dsp:cNvSpPr/>
      </dsp:nvSpPr>
      <dsp:spPr>
        <a:xfrm>
          <a:off x="6130213" y="471447"/>
          <a:ext cx="143704" cy="1494136"/>
        </a:xfrm>
        <a:custGeom>
          <a:avLst/>
          <a:gdLst/>
          <a:ahLst/>
          <a:cxnLst/>
          <a:rect l="0" t="0" r="0" b="0"/>
          <a:pathLst>
            <a:path>
              <a:moveTo>
                <a:pt x="143704" y="0"/>
              </a:moveTo>
              <a:lnTo>
                <a:pt x="143704" y="1494136"/>
              </a:lnTo>
              <a:lnTo>
                <a:pt x="0" y="1494136"/>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36352B-A3D5-4693-92AD-F5BCEE23D5DC}">
      <dsp:nvSpPr>
        <dsp:cNvPr id="0" name=""/>
        <dsp:cNvSpPr/>
      </dsp:nvSpPr>
      <dsp:spPr>
        <a:xfrm>
          <a:off x="5020580" y="1501233"/>
          <a:ext cx="1109632" cy="928701"/>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r" defTabSz="355600" rtl="1">
            <a:lnSpc>
              <a:spcPct val="90000"/>
            </a:lnSpc>
            <a:spcBef>
              <a:spcPct val="0"/>
            </a:spcBef>
            <a:spcAft>
              <a:spcPct val="35000"/>
            </a:spcAft>
            <a:buNone/>
          </a:pPr>
          <a:r>
            <a:rPr lang="en-AU" sz="800" kern="1200" dirty="0">
              <a:latin typeface="Calibri" panose="020F0502020204030204" pitchFamily="34" charset="0"/>
              <a:cs typeface="Calibri" panose="020F0502020204030204" pitchFamily="34" charset="0"/>
            </a:rPr>
            <a:t>2.2</a:t>
          </a:r>
          <a:r>
            <a:rPr lang="ar-SA" sz="800" kern="1200" dirty="0">
              <a:latin typeface="Calibri" panose="020F0502020204030204" pitchFamily="34" charset="0"/>
              <a:cs typeface="Calibri" panose="020F0502020204030204" pitchFamily="34" charset="0"/>
            </a:rPr>
            <a:t>. الانخراط والشراكة مع ملاك الأراضي والمطورين والمجالس المجاورة وحكومة الولاية لتقديم إمدادات متصلة وفي الوقت المناسب وكافية من أراضي العمل</a:t>
          </a:r>
          <a:endParaRPr lang="en-AU" sz="800" kern="1200" dirty="0">
            <a:latin typeface="Calibri" panose="020F0502020204030204" pitchFamily="34" charset="0"/>
            <a:cs typeface="Calibri" panose="020F0502020204030204" pitchFamily="34" charset="0"/>
          </a:endParaRPr>
        </a:p>
      </dsp:txBody>
      <dsp:txXfrm>
        <a:off x="5047781" y="1528434"/>
        <a:ext cx="1055230" cy="874299"/>
      </dsp:txXfrm>
    </dsp:sp>
    <dsp:sp modelId="{DCB71082-82FD-4BC1-A118-8D5B1F93BEAB}">
      <dsp:nvSpPr>
        <dsp:cNvPr id="0" name=""/>
        <dsp:cNvSpPr/>
      </dsp:nvSpPr>
      <dsp:spPr>
        <a:xfrm>
          <a:off x="6127045" y="471447"/>
          <a:ext cx="146872" cy="2455697"/>
        </a:xfrm>
        <a:custGeom>
          <a:avLst/>
          <a:gdLst/>
          <a:ahLst/>
          <a:cxnLst/>
          <a:rect l="0" t="0" r="0" b="0"/>
          <a:pathLst>
            <a:path>
              <a:moveTo>
                <a:pt x="146872" y="0"/>
              </a:moveTo>
              <a:lnTo>
                <a:pt x="146872" y="2455697"/>
              </a:lnTo>
              <a:lnTo>
                <a:pt x="0" y="2455697"/>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93BA54-D358-4DDC-89DF-34E6F8FEB8CF}">
      <dsp:nvSpPr>
        <dsp:cNvPr id="0" name=""/>
        <dsp:cNvSpPr/>
      </dsp:nvSpPr>
      <dsp:spPr>
        <a:xfrm>
          <a:off x="5020580" y="2507160"/>
          <a:ext cx="1106464" cy="839970"/>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r" defTabSz="355600" rtl="1">
            <a:lnSpc>
              <a:spcPct val="90000"/>
            </a:lnSpc>
            <a:spcBef>
              <a:spcPct val="0"/>
            </a:spcBef>
            <a:spcAft>
              <a:spcPct val="35000"/>
            </a:spcAft>
            <a:buNone/>
          </a:pPr>
          <a:r>
            <a:rPr lang="en-AU" sz="800" kern="1200" dirty="0">
              <a:latin typeface="Calibri" panose="020F0502020204030204" pitchFamily="34" charset="0"/>
              <a:cs typeface="Calibri" panose="020F0502020204030204" pitchFamily="34" charset="0"/>
            </a:rPr>
            <a:t>2.3</a:t>
          </a:r>
          <a:r>
            <a:rPr lang="ar-SA" sz="800" kern="1200" dirty="0">
              <a:latin typeface="Calibri" panose="020F0502020204030204" pitchFamily="34" charset="0"/>
              <a:cs typeface="Calibri" panose="020F0502020204030204" pitchFamily="34" charset="0"/>
            </a:rPr>
            <a:t>. </a:t>
          </a:r>
          <a:r>
            <a:rPr lang="en-AU" sz="800" kern="1200" dirty="0">
              <a:latin typeface="Calibri" panose="020F0502020204030204" pitchFamily="34" charset="0"/>
              <a:cs typeface="Calibri" panose="020F0502020204030204" pitchFamily="34" charset="0"/>
            </a:rPr>
            <a:t> </a:t>
          </a:r>
          <a:r>
            <a:rPr lang="ar-SA" sz="800" kern="1200" dirty="0">
              <a:latin typeface="Calibri" panose="020F0502020204030204" pitchFamily="34" charset="0"/>
              <a:cs typeface="Calibri" panose="020F0502020204030204" pitchFamily="34" charset="0"/>
            </a:rPr>
            <a:t>دعم الشركات والمؤسسات المحلية لإنشاء أماكن وديّة "للعمل عن بُعد" في المنزل أو في الأحياء المحلية التي تحتفظ بالأشخاص العاملين من </a:t>
          </a:r>
          <a:r>
            <a:rPr lang="en-US" sz="800" kern="1200" dirty="0">
              <a:latin typeface="Calibri" panose="020F0502020204030204" pitchFamily="34" charset="0"/>
              <a:cs typeface="Calibri" panose="020F0502020204030204" pitchFamily="34" charset="0"/>
            </a:rPr>
            <a:t>Casey</a:t>
          </a:r>
          <a:endParaRPr lang="en-AU" sz="800" kern="1200" dirty="0">
            <a:latin typeface="Calibri" panose="020F0502020204030204" pitchFamily="34" charset="0"/>
            <a:cs typeface="Calibri" panose="020F0502020204030204" pitchFamily="34" charset="0"/>
          </a:endParaRPr>
        </a:p>
      </dsp:txBody>
      <dsp:txXfrm>
        <a:off x="5045182" y="2531762"/>
        <a:ext cx="1057260" cy="790766"/>
      </dsp:txXfrm>
    </dsp:sp>
    <dsp:sp modelId="{B8B64ED1-1856-4F1A-A746-BBA4E01C011E}">
      <dsp:nvSpPr>
        <dsp:cNvPr id="0" name=""/>
        <dsp:cNvSpPr/>
      </dsp:nvSpPr>
      <dsp:spPr>
        <a:xfrm>
          <a:off x="3388321" y="62260"/>
          <a:ext cx="1574141" cy="31138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1430" rIns="17145" bIns="11430" numCol="1" spcCol="1270" anchor="ctr" anchorCtr="0">
          <a:noAutofit/>
        </a:bodyPr>
        <a:lstStyle/>
        <a:p>
          <a:pPr marL="0" lvl="0" indent="0" algn="ctr" defTabSz="400050">
            <a:lnSpc>
              <a:spcPct val="90000"/>
            </a:lnSpc>
            <a:spcBef>
              <a:spcPct val="0"/>
            </a:spcBef>
            <a:spcAft>
              <a:spcPct val="35000"/>
            </a:spcAft>
            <a:buNone/>
          </a:pPr>
          <a:r>
            <a:rPr lang="ar-SA" sz="900" b="1" kern="1200" dirty="0">
              <a:latin typeface="Calibri" panose="020F0502020204030204" pitchFamily="34" charset="0"/>
              <a:cs typeface="Calibri" panose="020F0502020204030204" pitchFamily="34" charset="0"/>
            </a:rPr>
            <a:t>ابتكار القطاعات الاستراتيجية الحالية وتنمية القطاعات الناشئة</a:t>
          </a:r>
          <a:endParaRPr lang="en-AU" sz="900" kern="1200" dirty="0">
            <a:latin typeface="Calibri" panose="020F0502020204030204" pitchFamily="34" charset="0"/>
            <a:cs typeface="Calibri" panose="020F0502020204030204" pitchFamily="34" charset="0"/>
          </a:endParaRPr>
        </a:p>
      </dsp:txBody>
      <dsp:txXfrm>
        <a:off x="3397441" y="71380"/>
        <a:ext cx="1555901" cy="293149"/>
      </dsp:txXfrm>
    </dsp:sp>
    <dsp:sp modelId="{67A7FABA-0BA0-4F3F-88A0-33FC912E2FF1}">
      <dsp:nvSpPr>
        <dsp:cNvPr id="0" name=""/>
        <dsp:cNvSpPr/>
      </dsp:nvSpPr>
      <dsp:spPr>
        <a:xfrm>
          <a:off x="4551104" y="373649"/>
          <a:ext cx="253944" cy="320428"/>
        </a:xfrm>
        <a:custGeom>
          <a:avLst/>
          <a:gdLst/>
          <a:ahLst/>
          <a:cxnLst/>
          <a:rect l="0" t="0" r="0" b="0"/>
          <a:pathLst>
            <a:path>
              <a:moveTo>
                <a:pt x="253944" y="0"/>
              </a:moveTo>
              <a:lnTo>
                <a:pt x="253944" y="320428"/>
              </a:lnTo>
              <a:lnTo>
                <a:pt x="0" y="320428"/>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E0CA0D-11CB-4BE8-9183-9D427CE7E325}">
      <dsp:nvSpPr>
        <dsp:cNvPr id="0" name=""/>
        <dsp:cNvSpPr/>
      </dsp:nvSpPr>
      <dsp:spPr>
        <a:xfrm>
          <a:off x="3182628" y="487288"/>
          <a:ext cx="1368476" cy="413579"/>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t" anchorCtr="0">
          <a:noAutofit/>
        </a:bodyPr>
        <a:lstStyle/>
        <a:p>
          <a:pPr marL="0" lvl="0" indent="0" algn="r" defTabSz="355600" rtl="1">
            <a:lnSpc>
              <a:spcPct val="90000"/>
            </a:lnSpc>
            <a:spcBef>
              <a:spcPct val="0"/>
            </a:spcBef>
            <a:spcAft>
              <a:spcPct val="35000"/>
            </a:spcAft>
            <a:buNone/>
          </a:pPr>
          <a:r>
            <a:rPr lang="en-AU" sz="800" kern="1200" dirty="0">
              <a:latin typeface="Calibri" panose="020F0502020204030204" pitchFamily="34" charset="0"/>
              <a:cs typeface="Calibri" panose="020F0502020204030204" pitchFamily="34" charset="0"/>
            </a:rPr>
            <a:t>3.1</a:t>
          </a:r>
          <a:r>
            <a:rPr lang="ar-SA" sz="800" kern="1200" dirty="0">
              <a:latin typeface="Calibri" panose="020F0502020204030204" pitchFamily="34" charset="0"/>
              <a:cs typeface="Calibri" panose="020F0502020204030204" pitchFamily="34" charset="0"/>
            </a:rPr>
            <a:t>. </a:t>
          </a:r>
          <a:r>
            <a:rPr lang="en-AU" sz="800" kern="1200" dirty="0">
              <a:latin typeface="Calibri" panose="020F0502020204030204" pitchFamily="34" charset="0"/>
              <a:cs typeface="Calibri" panose="020F0502020204030204" pitchFamily="34" charset="0"/>
            </a:rPr>
            <a:t> </a:t>
          </a:r>
          <a:r>
            <a:rPr lang="ar-SA" sz="800" kern="1200" dirty="0">
              <a:latin typeface="Calibri" panose="020F0502020204030204" pitchFamily="34" charset="0"/>
              <a:cs typeface="Calibri" panose="020F0502020204030204" pitchFamily="34" charset="0"/>
            </a:rPr>
            <a:t>تعزيز نظام بيئة الابتكار وريادة الأعمال والشركات الناشئة التي تزيد من مرونة الأعمال</a:t>
          </a:r>
          <a:endParaRPr lang="en-AU" sz="800" kern="1200" dirty="0">
            <a:latin typeface="Calibri" panose="020F0502020204030204" pitchFamily="34" charset="0"/>
            <a:cs typeface="Calibri" panose="020F0502020204030204" pitchFamily="34" charset="0"/>
          </a:endParaRPr>
        </a:p>
      </dsp:txBody>
      <dsp:txXfrm>
        <a:off x="3194741" y="499401"/>
        <a:ext cx="1344250" cy="389353"/>
      </dsp:txXfrm>
    </dsp:sp>
    <dsp:sp modelId="{67598C4F-FB10-4EFE-AFD5-3DC90E91EC70}">
      <dsp:nvSpPr>
        <dsp:cNvPr id="0" name=""/>
        <dsp:cNvSpPr/>
      </dsp:nvSpPr>
      <dsp:spPr>
        <a:xfrm>
          <a:off x="4612414" y="373649"/>
          <a:ext cx="192633" cy="868455"/>
        </a:xfrm>
        <a:custGeom>
          <a:avLst/>
          <a:gdLst/>
          <a:ahLst/>
          <a:cxnLst/>
          <a:rect l="0" t="0" r="0" b="0"/>
          <a:pathLst>
            <a:path>
              <a:moveTo>
                <a:pt x="192633" y="0"/>
              </a:moveTo>
              <a:lnTo>
                <a:pt x="192633" y="868455"/>
              </a:lnTo>
              <a:lnTo>
                <a:pt x="0" y="86845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FEA440-25B3-4BC2-A9FE-E45C820E28A6}">
      <dsp:nvSpPr>
        <dsp:cNvPr id="0" name=""/>
        <dsp:cNvSpPr/>
      </dsp:nvSpPr>
      <dsp:spPr>
        <a:xfrm>
          <a:off x="3182628" y="978093"/>
          <a:ext cx="1429786" cy="528024"/>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87313" lvl="0" indent="0" algn="r" defTabSz="355600" rtl="1">
            <a:lnSpc>
              <a:spcPct val="90000"/>
            </a:lnSpc>
            <a:spcBef>
              <a:spcPct val="0"/>
            </a:spcBef>
            <a:spcAft>
              <a:spcPct val="35000"/>
            </a:spcAft>
            <a:buNone/>
          </a:pPr>
          <a:r>
            <a:rPr lang="en-AU" sz="800" kern="1200" dirty="0">
              <a:latin typeface="Calibri" panose="020F0502020204030204" pitchFamily="34" charset="0"/>
              <a:cs typeface="Calibri" panose="020F0502020204030204" pitchFamily="34" charset="0"/>
            </a:rPr>
            <a:t>3.2</a:t>
          </a:r>
          <a:r>
            <a:rPr lang="ar-SA" sz="800" kern="1200" dirty="0">
              <a:latin typeface="Calibri" panose="020F0502020204030204" pitchFamily="34" charset="0"/>
              <a:cs typeface="Calibri" panose="020F0502020204030204" pitchFamily="34" charset="0"/>
            </a:rPr>
            <a:t>. دعم نمو قطاعات التكنولوجيا الناشئة، بما في ذلك التكنولوجيا الحيوية، والتكنولوجيا الطبية، والبنية التحتية المناخية، والهندسة ، والتصنيع المتقدم</a:t>
          </a:r>
          <a:endParaRPr lang="en-AU" sz="800" kern="1200" dirty="0">
            <a:latin typeface="Calibri" panose="020F0502020204030204" pitchFamily="34" charset="0"/>
            <a:cs typeface="Calibri" panose="020F0502020204030204" pitchFamily="34" charset="0"/>
          </a:endParaRPr>
        </a:p>
      </dsp:txBody>
      <dsp:txXfrm>
        <a:off x="3198093" y="993558"/>
        <a:ext cx="1398856" cy="497094"/>
      </dsp:txXfrm>
    </dsp:sp>
    <dsp:sp modelId="{E96E91F2-45C5-4C6F-B83D-68F7E7D0C19C}">
      <dsp:nvSpPr>
        <dsp:cNvPr id="0" name=""/>
        <dsp:cNvSpPr/>
      </dsp:nvSpPr>
      <dsp:spPr>
        <a:xfrm>
          <a:off x="4555399" y="373649"/>
          <a:ext cx="249649" cy="1532746"/>
        </a:xfrm>
        <a:custGeom>
          <a:avLst/>
          <a:gdLst/>
          <a:ahLst/>
          <a:cxnLst/>
          <a:rect l="0" t="0" r="0" b="0"/>
          <a:pathLst>
            <a:path>
              <a:moveTo>
                <a:pt x="249649" y="0"/>
              </a:moveTo>
              <a:lnTo>
                <a:pt x="249649" y="1532746"/>
              </a:lnTo>
              <a:lnTo>
                <a:pt x="0" y="1532746"/>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464BB0-5E5D-4CA1-8360-926242837361}">
      <dsp:nvSpPr>
        <dsp:cNvPr id="0" name=""/>
        <dsp:cNvSpPr/>
      </dsp:nvSpPr>
      <dsp:spPr>
        <a:xfrm>
          <a:off x="3182628" y="1583342"/>
          <a:ext cx="1372771" cy="646107"/>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87313" lvl="0" indent="0" algn="r" defTabSz="355600" rtl="1">
            <a:lnSpc>
              <a:spcPct val="90000"/>
            </a:lnSpc>
            <a:spcBef>
              <a:spcPct val="0"/>
            </a:spcBef>
            <a:spcAft>
              <a:spcPct val="35000"/>
            </a:spcAft>
            <a:buNone/>
          </a:pPr>
          <a:r>
            <a:rPr lang="en-AU" sz="800" kern="1200" dirty="0">
              <a:latin typeface="Calibri" panose="020F0502020204030204" pitchFamily="34" charset="0"/>
              <a:cs typeface="Calibri" panose="020F0502020204030204" pitchFamily="34" charset="0"/>
            </a:rPr>
            <a:t>3.3</a:t>
          </a:r>
          <a:r>
            <a:rPr lang="ar-SA" sz="800" kern="1200" dirty="0">
              <a:latin typeface="Calibri" panose="020F0502020204030204" pitchFamily="34" charset="0"/>
              <a:cs typeface="Calibri" panose="020F0502020204030204" pitchFamily="34" charset="0"/>
            </a:rPr>
            <a:t>.</a:t>
          </a:r>
          <a:r>
            <a:rPr lang="en-AU" sz="800" kern="1200" dirty="0">
              <a:latin typeface="Calibri" panose="020F0502020204030204" pitchFamily="34" charset="0"/>
              <a:cs typeface="Calibri" panose="020F0502020204030204" pitchFamily="34" charset="0"/>
            </a:rPr>
            <a:t> </a:t>
          </a:r>
          <a:r>
            <a:rPr lang="ar-SA" sz="800" kern="1200" dirty="0">
              <a:latin typeface="Calibri" panose="020F0502020204030204" pitchFamily="34" charset="0"/>
              <a:cs typeface="Calibri" panose="020F0502020204030204" pitchFamily="34" charset="0"/>
            </a:rPr>
            <a:t>تنسيق المشاركة الاستباقية بين قطاع البناء والتنمية والتشييد المحلي ومبادرة بناء المساكن الكبيرة التابعة لحكومة فيكتوريا</a:t>
          </a:r>
          <a:endParaRPr lang="en-AU" sz="800" kern="1200" dirty="0">
            <a:latin typeface="Calibri" panose="020F0502020204030204" pitchFamily="34" charset="0"/>
            <a:cs typeface="Calibri" panose="020F0502020204030204" pitchFamily="34" charset="0"/>
          </a:endParaRPr>
        </a:p>
      </dsp:txBody>
      <dsp:txXfrm>
        <a:off x="3201552" y="1602266"/>
        <a:ext cx="1334923" cy="608259"/>
      </dsp:txXfrm>
    </dsp:sp>
    <dsp:sp modelId="{2BBE4223-90C8-4A4E-B6BA-1FA034E73AD8}">
      <dsp:nvSpPr>
        <dsp:cNvPr id="0" name=""/>
        <dsp:cNvSpPr/>
      </dsp:nvSpPr>
      <dsp:spPr>
        <a:xfrm>
          <a:off x="4553748" y="373649"/>
          <a:ext cx="251300" cy="2158463"/>
        </a:xfrm>
        <a:custGeom>
          <a:avLst/>
          <a:gdLst/>
          <a:ahLst/>
          <a:cxnLst/>
          <a:rect l="0" t="0" r="0" b="0"/>
          <a:pathLst>
            <a:path>
              <a:moveTo>
                <a:pt x="251300" y="0"/>
              </a:moveTo>
              <a:lnTo>
                <a:pt x="251300" y="2158463"/>
              </a:lnTo>
              <a:lnTo>
                <a:pt x="0" y="2158463"/>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25B1DB2-2528-4C7B-85CA-EC7438F20B94}">
      <dsp:nvSpPr>
        <dsp:cNvPr id="0" name=""/>
        <dsp:cNvSpPr/>
      </dsp:nvSpPr>
      <dsp:spPr>
        <a:xfrm>
          <a:off x="3182628" y="2306674"/>
          <a:ext cx="1371120" cy="450876"/>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87313" lvl="0" indent="0" algn="r" defTabSz="355600" rtl="1">
            <a:lnSpc>
              <a:spcPct val="90000"/>
            </a:lnSpc>
            <a:spcBef>
              <a:spcPct val="0"/>
            </a:spcBef>
            <a:spcAft>
              <a:spcPct val="35000"/>
            </a:spcAft>
            <a:buNone/>
          </a:pPr>
          <a:r>
            <a:rPr lang="en-AU" sz="800" kern="1200" dirty="0">
              <a:latin typeface="Calibri" panose="020F0502020204030204" pitchFamily="34" charset="0"/>
              <a:cs typeface="Calibri" panose="020F0502020204030204" pitchFamily="34" charset="0"/>
            </a:rPr>
            <a:t>3.4</a:t>
          </a:r>
          <a:r>
            <a:rPr lang="ar-SA" sz="800" kern="1200" dirty="0">
              <a:latin typeface="Calibri" panose="020F0502020204030204" pitchFamily="34" charset="0"/>
              <a:cs typeface="Calibri" panose="020F0502020204030204" pitchFamily="34" charset="0"/>
            </a:rPr>
            <a:t>.</a:t>
          </a:r>
          <a:r>
            <a:rPr lang="en-AU" sz="800" kern="1200" dirty="0">
              <a:latin typeface="Calibri" panose="020F0502020204030204" pitchFamily="34" charset="0"/>
              <a:cs typeface="Calibri" panose="020F0502020204030204" pitchFamily="34" charset="0"/>
            </a:rPr>
            <a:t> </a:t>
          </a:r>
          <a:r>
            <a:rPr lang="ar-SA" sz="800" kern="1200" dirty="0">
              <a:latin typeface="Calibri" panose="020F0502020204030204" pitchFamily="34" charset="0"/>
              <a:cs typeface="Calibri" panose="020F0502020204030204" pitchFamily="34" charset="0"/>
            </a:rPr>
            <a:t>من خلال تنفيذ استراتيجية السياحة الثقافية، وجعل موقع </a:t>
          </a:r>
          <a:r>
            <a:rPr lang="en-US" sz="800" kern="1200" dirty="0" err="1">
              <a:latin typeface="Calibri" panose="020F0502020204030204" pitchFamily="34" charset="0"/>
              <a:cs typeface="Calibri" panose="020F0502020204030204" pitchFamily="34" charset="0"/>
            </a:rPr>
            <a:t>Bunjil</a:t>
          </a:r>
          <a:r>
            <a:rPr lang="en-US" sz="800" kern="1200" dirty="0">
              <a:latin typeface="Calibri" panose="020F0502020204030204" pitchFamily="34" charset="0"/>
              <a:cs typeface="Calibri" panose="020F0502020204030204" pitchFamily="34" charset="0"/>
            </a:rPr>
            <a:t> Place </a:t>
          </a:r>
          <a:r>
            <a:rPr lang="ar-SA" sz="800" kern="1200" dirty="0">
              <a:latin typeface="Calibri" panose="020F0502020204030204" pitchFamily="34" charset="0"/>
              <a:cs typeface="Calibri" panose="020F0502020204030204" pitchFamily="34" charset="0"/>
            </a:rPr>
            <a:t>وجهة فنية رائدة في أستراليا</a:t>
          </a:r>
          <a:endParaRPr lang="en-AU" sz="800" kern="1200" dirty="0">
            <a:latin typeface="Calibri" panose="020F0502020204030204" pitchFamily="34" charset="0"/>
            <a:cs typeface="Calibri" panose="020F0502020204030204" pitchFamily="34" charset="0"/>
          </a:endParaRPr>
        </a:p>
      </dsp:txBody>
      <dsp:txXfrm>
        <a:off x="3195834" y="2319880"/>
        <a:ext cx="1344708" cy="424464"/>
      </dsp:txXfrm>
    </dsp:sp>
    <dsp:sp modelId="{A7CCF15D-AA94-4EDE-B7B6-72D7B39B81BD}">
      <dsp:nvSpPr>
        <dsp:cNvPr id="0" name=""/>
        <dsp:cNvSpPr/>
      </dsp:nvSpPr>
      <dsp:spPr>
        <a:xfrm>
          <a:off x="4533741" y="373649"/>
          <a:ext cx="271306" cy="2628099"/>
        </a:xfrm>
        <a:custGeom>
          <a:avLst/>
          <a:gdLst/>
          <a:ahLst/>
          <a:cxnLst/>
          <a:rect l="0" t="0" r="0" b="0"/>
          <a:pathLst>
            <a:path>
              <a:moveTo>
                <a:pt x="271306" y="0"/>
              </a:moveTo>
              <a:lnTo>
                <a:pt x="271306" y="2628099"/>
              </a:lnTo>
              <a:lnTo>
                <a:pt x="0" y="262809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2AFCAB-B483-4C25-A17E-0DADE77026E1}">
      <dsp:nvSpPr>
        <dsp:cNvPr id="0" name=""/>
        <dsp:cNvSpPr/>
      </dsp:nvSpPr>
      <dsp:spPr>
        <a:xfrm>
          <a:off x="3182628" y="2834776"/>
          <a:ext cx="1351113" cy="333945"/>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87313" lvl="0" indent="0" algn="r" defTabSz="355600" rtl="1">
            <a:lnSpc>
              <a:spcPct val="90000"/>
            </a:lnSpc>
            <a:spcBef>
              <a:spcPct val="0"/>
            </a:spcBef>
            <a:spcAft>
              <a:spcPct val="35000"/>
            </a:spcAft>
            <a:buNone/>
          </a:pPr>
          <a:r>
            <a:rPr lang="en-AU" sz="800" kern="1200" dirty="0">
              <a:latin typeface="Calibri" panose="020F0502020204030204" pitchFamily="34" charset="0"/>
              <a:cs typeface="Calibri" panose="020F0502020204030204" pitchFamily="34" charset="0"/>
            </a:rPr>
            <a:t>3.5</a:t>
          </a:r>
          <a:r>
            <a:rPr lang="ar-SA" sz="800" kern="1200" dirty="0">
              <a:latin typeface="Calibri" panose="020F0502020204030204" pitchFamily="34" charset="0"/>
              <a:cs typeface="Calibri" panose="020F0502020204030204" pitchFamily="34" charset="0"/>
            </a:rPr>
            <a:t>. بالشراكة مع الأندية الرياضية النخبوية، استضافة الأحداث الرياضية المحلية الكبرى</a:t>
          </a:r>
          <a:endParaRPr lang="en-AU" sz="800" kern="1200" dirty="0">
            <a:latin typeface="Calibri" panose="020F0502020204030204" pitchFamily="34" charset="0"/>
            <a:cs typeface="Calibri" panose="020F0502020204030204" pitchFamily="34" charset="0"/>
          </a:endParaRPr>
        </a:p>
      </dsp:txBody>
      <dsp:txXfrm>
        <a:off x="3192409" y="2844557"/>
        <a:ext cx="1331551" cy="314383"/>
      </dsp:txXfrm>
    </dsp:sp>
    <dsp:sp modelId="{7B26E554-0C5B-4FC5-A3CB-1D757B910813}">
      <dsp:nvSpPr>
        <dsp:cNvPr id="0" name=""/>
        <dsp:cNvSpPr/>
      </dsp:nvSpPr>
      <dsp:spPr>
        <a:xfrm>
          <a:off x="4632486" y="373649"/>
          <a:ext cx="172562" cy="3030594"/>
        </a:xfrm>
        <a:custGeom>
          <a:avLst/>
          <a:gdLst/>
          <a:ahLst/>
          <a:cxnLst/>
          <a:rect l="0" t="0" r="0" b="0"/>
          <a:pathLst>
            <a:path>
              <a:moveTo>
                <a:pt x="172562" y="0"/>
              </a:moveTo>
              <a:lnTo>
                <a:pt x="172562" y="3030594"/>
              </a:lnTo>
              <a:lnTo>
                <a:pt x="0" y="3030594"/>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4F148E-D0CE-44CD-AA8D-DBA71E16B7AE}">
      <dsp:nvSpPr>
        <dsp:cNvPr id="0" name=""/>
        <dsp:cNvSpPr/>
      </dsp:nvSpPr>
      <dsp:spPr>
        <a:xfrm>
          <a:off x="3182628" y="3245946"/>
          <a:ext cx="1449857" cy="316594"/>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87313" lvl="0" indent="0" algn="r" defTabSz="355600" rtl="1">
            <a:lnSpc>
              <a:spcPct val="90000"/>
            </a:lnSpc>
            <a:spcBef>
              <a:spcPct val="0"/>
            </a:spcBef>
            <a:spcAft>
              <a:spcPct val="35000"/>
            </a:spcAft>
            <a:buNone/>
          </a:pPr>
          <a:r>
            <a:rPr lang="en-AU" sz="800" kern="1200" dirty="0">
              <a:latin typeface="Calibri" panose="020F0502020204030204" pitchFamily="34" charset="0"/>
              <a:cs typeface="Calibri" panose="020F0502020204030204" pitchFamily="34" charset="0"/>
            </a:rPr>
            <a:t>3.6</a:t>
          </a:r>
          <a:r>
            <a:rPr lang="ar-SA" sz="800" kern="1200" dirty="0">
              <a:latin typeface="Calibri" panose="020F0502020204030204" pitchFamily="34" charset="0"/>
              <a:cs typeface="Calibri" panose="020F0502020204030204" pitchFamily="34" charset="0"/>
            </a:rPr>
            <a:t>. </a:t>
          </a:r>
          <a:r>
            <a:rPr lang="en-AU" sz="800" kern="1200" dirty="0">
              <a:latin typeface="Calibri" panose="020F0502020204030204" pitchFamily="34" charset="0"/>
              <a:cs typeface="Calibri" panose="020F0502020204030204" pitchFamily="34" charset="0"/>
            </a:rPr>
            <a:t> </a:t>
          </a:r>
          <a:r>
            <a:rPr lang="ar-SA" sz="800" kern="1200" dirty="0">
              <a:latin typeface="Calibri" panose="020F0502020204030204" pitchFamily="34" charset="0"/>
              <a:cs typeface="Calibri" panose="020F0502020204030204" pitchFamily="34" charset="0"/>
            </a:rPr>
            <a:t>تقديم برنامج أعمال لدعم نمو الأعمال القائمة والاحتفاظ بها</a:t>
          </a:r>
          <a:endParaRPr lang="en-AU" sz="800" kern="1200" dirty="0">
            <a:latin typeface="Calibri" panose="020F0502020204030204" pitchFamily="34" charset="0"/>
            <a:cs typeface="Calibri" panose="020F0502020204030204" pitchFamily="34" charset="0"/>
          </a:endParaRPr>
        </a:p>
      </dsp:txBody>
      <dsp:txXfrm>
        <a:off x="3191901" y="3255219"/>
        <a:ext cx="1431311" cy="298048"/>
      </dsp:txXfrm>
    </dsp:sp>
    <dsp:sp modelId="{9B31FD2C-237E-4919-BEF7-EFBE4502D056}">
      <dsp:nvSpPr>
        <dsp:cNvPr id="0" name=""/>
        <dsp:cNvSpPr/>
      </dsp:nvSpPr>
      <dsp:spPr>
        <a:xfrm>
          <a:off x="1680616" y="70538"/>
          <a:ext cx="1538105" cy="31138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1430" rIns="17145" bIns="11430" numCol="1" spcCol="1270" anchor="ctr" anchorCtr="0">
          <a:noAutofit/>
        </a:bodyPr>
        <a:lstStyle/>
        <a:p>
          <a:pPr marL="0" lvl="0" indent="0" algn="ctr" defTabSz="400050" rtl="1">
            <a:lnSpc>
              <a:spcPct val="90000"/>
            </a:lnSpc>
            <a:spcBef>
              <a:spcPct val="0"/>
            </a:spcBef>
            <a:spcAft>
              <a:spcPct val="35000"/>
            </a:spcAft>
            <a:buNone/>
          </a:pPr>
          <a:r>
            <a:rPr lang="ar-SA" sz="900" b="1" kern="1200" dirty="0">
              <a:latin typeface="Calibri" panose="020F0502020204030204" pitchFamily="34" charset="0"/>
              <a:cs typeface="Calibri" panose="020F0502020204030204" pitchFamily="34" charset="0"/>
            </a:rPr>
            <a:t>الدفاع والشراكة نيابة عن مجتمع الأعمال الإقليمي لدينا</a:t>
          </a:r>
          <a:endParaRPr lang="en-AU" sz="900" kern="1200" dirty="0">
            <a:latin typeface="Calibri" panose="020F0502020204030204" pitchFamily="34" charset="0"/>
            <a:cs typeface="Calibri" panose="020F0502020204030204" pitchFamily="34" charset="0"/>
          </a:endParaRPr>
        </a:p>
      </dsp:txBody>
      <dsp:txXfrm>
        <a:off x="1689736" y="79658"/>
        <a:ext cx="1519865" cy="293149"/>
      </dsp:txXfrm>
    </dsp:sp>
    <dsp:sp modelId="{830A4078-DA41-43D3-910E-E92703111504}">
      <dsp:nvSpPr>
        <dsp:cNvPr id="0" name=""/>
        <dsp:cNvSpPr/>
      </dsp:nvSpPr>
      <dsp:spPr>
        <a:xfrm>
          <a:off x="2881308" y="381928"/>
          <a:ext cx="183603" cy="436225"/>
        </a:xfrm>
        <a:custGeom>
          <a:avLst/>
          <a:gdLst/>
          <a:ahLst/>
          <a:cxnLst/>
          <a:rect l="0" t="0" r="0" b="0"/>
          <a:pathLst>
            <a:path>
              <a:moveTo>
                <a:pt x="183603" y="0"/>
              </a:moveTo>
              <a:lnTo>
                <a:pt x="183603" y="436225"/>
              </a:lnTo>
              <a:lnTo>
                <a:pt x="0" y="43622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02F1AD-273D-41FE-9400-0E9ACFDB050E}">
      <dsp:nvSpPr>
        <dsp:cNvPr id="0" name=""/>
        <dsp:cNvSpPr/>
      </dsp:nvSpPr>
      <dsp:spPr>
        <a:xfrm>
          <a:off x="1589943" y="487288"/>
          <a:ext cx="1291364" cy="661731"/>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r" defTabSz="311150" rtl="1">
            <a:lnSpc>
              <a:spcPct val="90000"/>
            </a:lnSpc>
            <a:spcBef>
              <a:spcPct val="0"/>
            </a:spcBef>
            <a:spcAft>
              <a:spcPct val="35000"/>
            </a:spcAft>
            <a:buNone/>
          </a:pPr>
          <a:r>
            <a:rPr lang="en-AU" sz="800" kern="1200" dirty="0">
              <a:latin typeface="Calibri" panose="020F0502020204030204" pitchFamily="34" charset="0"/>
              <a:cs typeface="Calibri" panose="020F0502020204030204" pitchFamily="34" charset="0"/>
            </a:rPr>
            <a:t>4.1</a:t>
          </a:r>
          <a:r>
            <a:rPr lang="ar-SA" sz="800" kern="1200" dirty="0">
              <a:latin typeface="Calibri" panose="020F0502020204030204" pitchFamily="34" charset="0"/>
              <a:cs typeface="Calibri" panose="020F0502020204030204" pitchFamily="34" charset="0"/>
            </a:rPr>
            <a:t>. </a:t>
          </a:r>
          <a:r>
            <a:rPr lang="en-AU" sz="800" kern="1200" dirty="0">
              <a:latin typeface="Calibri" panose="020F0502020204030204" pitchFamily="34" charset="0"/>
              <a:cs typeface="Calibri" panose="020F0502020204030204" pitchFamily="34" charset="0"/>
            </a:rPr>
            <a:t> </a:t>
          </a:r>
          <a:r>
            <a:rPr lang="ar-SA" sz="800" kern="1200" dirty="0">
              <a:latin typeface="Calibri" panose="020F0502020204030204" pitchFamily="34" charset="0"/>
              <a:cs typeface="Calibri" panose="020F0502020204030204" pitchFamily="34" charset="0"/>
            </a:rPr>
            <a:t>العمل مع حكومة الولاية والحكومة الفيدرالية، والمنظمات غير الحكومية للاستفادة من نتائج البنية التحتية ﻟ </a:t>
          </a:r>
          <a:r>
            <a:rPr lang="en-AU" sz="800" kern="1200" dirty="0">
              <a:latin typeface="Calibri" panose="020F0502020204030204" pitchFamily="34" charset="0"/>
              <a:cs typeface="Calibri" panose="020F0502020204030204" pitchFamily="34" charset="0"/>
            </a:rPr>
            <a:t>Casey</a:t>
          </a:r>
          <a:endParaRPr lang="ar-SA" sz="800" kern="1200" dirty="0">
            <a:latin typeface="Calibri" panose="020F0502020204030204" pitchFamily="34" charset="0"/>
            <a:cs typeface="Calibri" panose="020F0502020204030204" pitchFamily="34" charset="0"/>
          </a:endParaRPr>
        </a:p>
        <a:p>
          <a:pPr marL="0" lvl="0" indent="0" algn="r" defTabSz="311150" rtl="1">
            <a:lnSpc>
              <a:spcPct val="90000"/>
            </a:lnSpc>
            <a:spcBef>
              <a:spcPct val="0"/>
            </a:spcBef>
            <a:spcAft>
              <a:spcPct val="35000"/>
            </a:spcAft>
            <a:buNone/>
          </a:pPr>
          <a:endParaRPr lang="en-AU" sz="800" kern="1200" dirty="0">
            <a:latin typeface="Calibri" panose="020F0502020204030204" pitchFamily="34" charset="0"/>
            <a:cs typeface="Calibri" panose="020F0502020204030204" pitchFamily="34" charset="0"/>
          </a:endParaRPr>
        </a:p>
      </dsp:txBody>
      <dsp:txXfrm>
        <a:off x="1609324" y="506669"/>
        <a:ext cx="1252602" cy="622969"/>
      </dsp:txXfrm>
    </dsp:sp>
    <dsp:sp modelId="{A9095F55-5DC0-4122-B5B7-65849DE3087F}">
      <dsp:nvSpPr>
        <dsp:cNvPr id="0" name=""/>
        <dsp:cNvSpPr/>
      </dsp:nvSpPr>
      <dsp:spPr>
        <a:xfrm>
          <a:off x="2911101" y="381928"/>
          <a:ext cx="153810" cy="1240811"/>
        </a:xfrm>
        <a:custGeom>
          <a:avLst/>
          <a:gdLst/>
          <a:ahLst/>
          <a:cxnLst/>
          <a:rect l="0" t="0" r="0" b="0"/>
          <a:pathLst>
            <a:path>
              <a:moveTo>
                <a:pt x="153810" y="0"/>
              </a:moveTo>
              <a:lnTo>
                <a:pt x="153810" y="1240811"/>
              </a:lnTo>
              <a:lnTo>
                <a:pt x="0" y="1240811"/>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EFAB2B-8225-4C0A-ABF0-B99C91493608}">
      <dsp:nvSpPr>
        <dsp:cNvPr id="0" name=""/>
        <dsp:cNvSpPr/>
      </dsp:nvSpPr>
      <dsp:spPr>
        <a:xfrm>
          <a:off x="1589943" y="1226244"/>
          <a:ext cx="1321157" cy="792989"/>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r" defTabSz="355600" rtl="1">
            <a:lnSpc>
              <a:spcPct val="90000"/>
            </a:lnSpc>
            <a:spcBef>
              <a:spcPct val="0"/>
            </a:spcBef>
            <a:spcAft>
              <a:spcPct val="35000"/>
            </a:spcAft>
            <a:buNone/>
          </a:pPr>
          <a:r>
            <a:rPr lang="en-AU" sz="800" kern="1200" dirty="0">
              <a:latin typeface="Calibri" panose="020F0502020204030204" pitchFamily="34" charset="0"/>
              <a:cs typeface="Calibri" panose="020F0502020204030204" pitchFamily="34" charset="0"/>
            </a:rPr>
            <a:t>4.2</a:t>
          </a:r>
          <a:r>
            <a:rPr lang="ar-SA" sz="800" kern="1200" dirty="0">
              <a:latin typeface="Calibri" panose="020F0502020204030204" pitchFamily="34" charset="0"/>
              <a:cs typeface="Calibri" panose="020F0502020204030204" pitchFamily="34" charset="0"/>
            </a:rPr>
            <a:t>. </a:t>
          </a:r>
          <a:r>
            <a:rPr lang="en-AU" sz="800" kern="1200" dirty="0">
              <a:latin typeface="Calibri" panose="020F0502020204030204" pitchFamily="34" charset="0"/>
              <a:cs typeface="Calibri" panose="020F0502020204030204" pitchFamily="34" charset="0"/>
            </a:rPr>
            <a:t> </a:t>
          </a:r>
          <a:r>
            <a:rPr lang="ar-SA" sz="800" kern="1200" dirty="0">
              <a:latin typeface="Calibri" panose="020F0502020204030204" pitchFamily="34" charset="0"/>
              <a:cs typeface="Calibri" panose="020F0502020204030204" pitchFamily="34" charset="0"/>
            </a:rPr>
            <a:t>الشراكة مع مجتمعات المهاجرين المحلية والهيئات الصناعية وحكومة فيكتوريا والحكومة الأسترالية لجذب الاستثمار المباشر الأجنبي ومساعدة الشركات في تصدير السلع والخدمات</a:t>
          </a:r>
          <a:endParaRPr lang="en-AU" sz="800" kern="1200" dirty="0">
            <a:latin typeface="Calibri" panose="020F0502020204030204" pitchFamily="34" charset="0"/>
            <a:cs typeface="Calibri" panose="020F0502020204030204" pitchFamily="34" charset="0"/>
          </a:endParaRPr>
        </a:p>
      </dsp:txBody>
      <dsp:txXfrm>
        <a:off x="1613169" y="1249470"/>
        <a:ext cx="1274705" cy="746537"/>
      </dsp:txXfrm>
    </dsp:sp>
    <dsp:sp modelId="{EB6EBD5A-C704-45D5-BFDC-89AF46D361D4}">
      <dsp:nvSpPr>
        <dsp:cNvPr id="0" name=""/>
        <dsp:cNvSpPr/>
      </dsp:nvSpPr>
      <dsp:spPr>
        <a:xfrm>
          <a:off x="2881308" y="381928"/>
          <a:ext cx="183603" cy="2045396"/>
        </a:xfrm>
        <a:custGeom>
          <a:avLst/>
          <a:gdLst/>
          <a:ahLst/>
          <a:cxnLst/>
          <a:rect l="0" t="0" r="0" b="0"/>
          <a:pathLst>
            <a:path>
              <a:moveTo>
                <a:pt x="183603" y="0"/>
              </a:moveTo>
              <a:lnTo>
                <a:pt x="183603" y="2045396"/>
              </a:lnTo>
              <a:lnTo>
                <a:pt x="0" y="2045396"/>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D4ABF1-C5EC-4A00-A5B0-0F080255E5E8}">
      <dsp:nvSpPr>
        <dsp:cNvPr id="0" name=""/>
        <dsp:cNvSpPr/>
      </dsp:nvSpPr>
      <dsp:spPr>
        <a:xfrm>
          <a:off x="1589943" y="2096459"/>
          <a:ext cx="1291364" cy="661731"/>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r" defTabSz="355600" rtl="1">
            <a:lnSpc>
              <a:spcPct val="90000"/>
            </a:lnSpc>
            <a:spcBef>
              <a:spcPct val="0"/>
            </a:spcBef>
            <a:spcAft>
              <a:spcPct val="35000"/>
            </a:spcAft>
            <a:buNone/>
          </a:pPr>
          <a:r>
            <a:rPr lang="en-AU" sz="800" kern="1200" dirty="0"/>
            <a:t>4.3</a:t>
          </a:r>
          <a:r>
            <a:rPr lang="ar-SA" sz="800" kern="1200" dirty="0"/>
            <a:t>. </a:t>
          </a:r>
          <a:r>
            <a:rPr lang="en-AU" sz="800" kern="1200" dirty="0"/>
            <a:t> </a:t>
          </a:r>
          <a:r>
            <a:rPr lang="ar-SA" sz="800" kern="1200" dirty="0"/>
            <a:t>بالشراكة مع منطقة جنوب شرق ملبورن الكبرى (</a:t>
          </a:r>
          <a:r>
            <a:rPr lang="en-US" sz="800" kern="1200" dirty="0"/>
            <a:t>GSEM</a:t>
          </a:r>
          <a:r>
            <a:rPr lang="ar-SA" sz="800" kern="1200" dirty="0"/>
            <a:t>)،</a:t>
          </a:r>
          <a:r>
            <a:rPr lang="en-US" sz="800" kern="1200" dirty="0"/>
            <a:t> </a:t>
          </a:r>
          <a:r>
            <a:rPr lang="ar-SA" sz="800" kern="1200" dirty="0"/>
            <a:t>قوموا  بتنسيق التنمية الاقتصادية والدفاع عن الأعمال التجارية على المستوى الإقليمي</a:t>
          </a:r>
          <a:endParaRPr lang="en-AU" sz="800" kern="1200" dirty="0"/>
        </a:p>
      </dsp:txBody>
      <dsp:txXfrm>
        <a:off x="1609324" y="2115840"/>
        <a:ext cx="1252602" cy="622969"/>
      </dsp:txXfrm>
    </dsp:sp>
    <dsp:sp modelId="{CAECF833-8CD8-42AC-AA34-29F949A5234C}">
      <dsp:nvSpPr>
        <dsp:cNvPr id="0" name=""/>
        <dsp:cNvSpPr/>
      </dsp:nvSpPr>
      <dsp:spPr>
        <a:xfrm>
          <a:off x="9412" y="70538"/>
          <a:ext cx="1521462" cy="31138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1430" rIns="17145" bIns="11430" numCol="1" spcCol="1270" anchor="ctr" anchorCtr="0">
          <a:noAutofit/>
        </a:bodyPr>
        <a:lstStyle/>
        <a:p>
          <a:pPr marL="0" lvl="0" indent="0" algn="ctr" defTabSz="400050" rtl="1">
            <a:lnSpc>
              <a:spcPct val="90000"/>
            </a:lnSpc>
            <a:spcBef>
              <a:spcPct val="0"/>
            </a:spcBef>
            <a:spcAft>
              <a:spcPct val="35000"/>
            </a:spcAft>
            <a:buNone/>
          </a:pPr>
          <a:r>
            <a:rPr lang="ar-SA" sz="900" b="1" kern="1200" dirty="0">
              <a:latin typeface="Calibri" panose="020F0502020204030204" pitchFamily="34" charset="0"/>
              <a:cs typeface="Calibri" panose="020F0502020204030204" pitchFamily="34" charset="0"/>
            </a:rPr>
            <a:t>تمكين تحسين المهارات ومواءمة المهارات ومسارات التوظيف</a:t>
          </a:r>
          <a:endParaRPr lang="en-AU" sz="900" kern="1200" dirty="0">
            <a:latin typeface="Calibri" panose="020F0502020204030204" pitchFamily="34" charset="0"/>
            <a:cs typeface="Calibri" panose="020F0502020204030204" pitchFamily="34" charset="0"/>
          </a:endParaRPr>
        </a:p>
      </dsp:txBody>
      <dsp:txXfrm>
        <a:off x="18532" y="79658"/>
        <a:ext cx="1503222" cy="293149"/>
      </dsp:txXfrm>
    </dsp:sp>
    <dsp:sp modelId="{198C37DB-2DFD-4271-8969-BA9355D960CF}">
      <dsp:nvSpPr>
        <dsp:cNvPr id="0" name=""/>
        <dsp:cNvSpPr/>
      </dsp:nvSpPr>
      <dsp:spPr>
        <a:xfrm>
          <a:off x="1217900" y="381928"/>
          <a:ext cx="160827" cy="424734"/>
        </a:xfrm>
        <a:custGeom>
          <a:avLst/>
          <a:gdLst/>
          <a:ahLst/>
          <a:cxnLst/>
          <a:rect l="0" t="0" r="0" b="0"/>
          <a:pathLst>
            <a:path>
              <a:moveTo>
                <a:pt x="160827" y="0"/>
              </a:moveTo>
              <a:lnTo>
                <a:pt x="160827" y="424734"/>
              </a:lnTo>
              <a:lnTo>
                <a:pt x="0" y="424734"/>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98AD89-16F2-487B-9E1D-A4B79153D1E5}">
      <dsp:nvSpPr>
        <dsp:cNvPr id="0" name=""/>
        <dsp:cNvSpPr/>
      </dsp:nvSpPr>
      <dsp:spPr>
        <a:xfrm>
          <a:off x="214672" y="487288"/>
          <a:ext cx="1003228" cy="638749"/>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r" defTabSz="355600" rtl="1">
            <a:lnSpc>
              <a:spcPct val="90000"/>
            </a:lnSpc>
            <a:spcBef>
              <a:spcPct val="0"/>
            </a:spcBef>
            <a:spcAft>
              <a:spcPct val="35000"/>
            </a:spcAft>
            <a:buNone/>
          </a:pPr>
          <a:r>
            <a:rPr lang="en-AU" sz="800" kern="1200" dirty="0">
              <a:latin typeface="Calibri" panose="020F0502020204030204" pitchFamily="34" charset="0"/>
              <a:cs typeface="Calibri" panose="020F0502020204030204" pitchFamily="34" charset="0"/>
            </a:rPr>
            <a:t>5.1</a:t>
          </a:r>
          <a:r>
            <a:rPr lang="ar-SA" sz="800" kern="1200" dirty="0">
              <a:latin typeface="Calibri" panose="020F0502020204030204" pitchFamily="34" charset="0"/>
              <a:cs typeface="Calibri" panose="020F0502020204030204" pitchFamily="34" charset="0"/>
            </a:rPr>
            <a:t>. ربط العمال بالمؤسسات التعليمية والشركات لتحسين المهارات أو إعادة المهارات أو التوظيف</a:t>
          </a:r>
          <a:endParaRPr lang="en-AU" sz="800" kern="1200" dirty="0">
            <a:latin typeface="Calibri" panose="020F0502020204030204" pitchFamily="34" charset="0"/>
            <a:cs typeface="Calibri" panose="020F0502020204030204" pitchFamily="34" charset="0"/>
          </a:endParaRPr>
        </a:p>
      </dsp:txBody>
      <dsp:txXfrm>
        <a:off x="233380" y="505996"/>
        <a:ext cx="965812" cy="601333"/>
      </dsp:txXfrm>
    </dsp:sp>
    <dsp:sp modelId="{34B797F7-A3CF-4374-AE27-BFC15339FE8C}">
      <dsp:nvSpPr>
        <dsp:cNvPr id="0" name=""/>
        <dsp:cNvSpPr/>
      </dsp:nvSpPr>
      <dsp:spPr>
        <a:xfrm>
          <a:off x="1221874" y="381928"/>
          <a:ext cx="156853" cy="1237896"/>
        </a:xfrm>
        <a:custGeom>
          <a:avLst/>
          <a:gdLst/>
          <a:ahLst/>
          <a:cxnLst/>
          <a:rect l="0" t="0" r="0" b="0"/>
          <a:pathLst>
            <a:path>
              <a:moveTo>
                <a:pt x="156853" y="0"/>
              </a:moveTo>
              <a:lnTo>
                <a:pt x="156853" y="1237896"/>
              </a:lnTo>
              <a:lnTo>
                <a:pt x="0" y="1237896"/>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4268E3-D8EF-4BA9-8213-7E79E0ABD468}">
      <dsp:nvSpPr>
        <dsp:cNvPr id="0" name=""/>
        <dsp:cNvSpPr/>
      </dsp:nvSpPr>
      <dsp:spPr>
        <a:xfrm>
          <a:off x="214672" y="1203262"/>
          <a:ext cx="1007201" cy="833124"/>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r" defTabSz="355600" rtl="1">
            <a:lnSpc>
              <a:spcPct val="90000"/>
            </a:lnSpc>
            <a:spcBef>
              <a:spcPct val="0"/>
            </a:spcBef>
            <a:spcAft>
              <a:spcPct val="35000"/>
            </a:spcAft>
            <a:buNone/>
          </a:pPr>
          <a:r>
            <a:rPr lang="en-AU" sz="800" kern="1200" dirty="0">
              <a:latin typeface="Calibri" panose="020F0502020204030204" pitchFamily="34" charset="0"/>
              <a:cs typeface="Calibri" panose="020F0502020204030204" pitchFamily="34" charset="0"/>
            </a:rPr>
            <a:t>5.2</a:t>
          </a:r>
          <a:r>
            <a:rPr lang="ar-SA" sz="800" kern="1200" dirty="0">
              <a:latin typeface="Calibri" panose="020F0502020204030204" pitchFamily="34" charset="0"/>
              <a:cs typeface="Calibri" panose="020F0502020204030204" pitchFamily="34" charset="0"/>
            </a:rPr>
            <a:t>. </a:t>
          </a:r>
          <a:r>
            <a:rPr lang="en-AU" sz="800" kern="1200" dirty="0">
              <a:latin typeface="Calibri" panose="020F0502020204030204" pitchFamily="34" charset="0"/>
              <a:cs typeface="Calibri" panose="020F0502020204030204" pitchFamily="34" charset="0"/>
            </a:rPr>
            <a:t> </a:t>
          </a:r>
          <a:r>
            <a:rPr lang="ar-SA" sz="800" kern="1200" dirty="0">
              <a:latin typeface="Calibri" panose="020F0502020204030204" pitchFamily="34" charset="0"/>
              <a:cs typeface="Calibri" panose="020F0502020204030204" pitchFamily="34" charset="0"/>
            </a:rPr>
            <a:t>تسهيل الوصول إلى العمل من خلال تحسين الاتصال في مجتمع الأعمال الذي يتردد صداها مع مجتمعاتنا المحرومة</a:t>
          </a:r>
          <a:endParaRPr lang="en-AU" sz="800" kern="1200" dirty="0">
            <a:latin typeface="Calibri" panose="020F0502020204030204" pitchFamily="34" charset="0"/>
            <a:cs typeface="Calibri" panose="020F0502020204030204" pitchFamily="34" charset="0"/>
          </a:endParaRPr>
        </a:p>
      </dsp:txBody>
      <dsp:txXfrm>
        <a:off x="239073" y="1227663"/>
        <a:ext cx="958399" cy="78432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1857D7-F14F-496D-93ED-3336F861BA10}">
      <dsp:nvSpPr>
        <dsp:cNvPr id="0" name=""/>
        <dsp:cNvSpPr/>
      </dsp:nvSpPr>
      <dsp:spPr>
        <a:xfrm>
          <a:off x="6374900" y="0"/>
          <a:ext cx="1554961" cy="518015"/>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1430" rIns="17145" bIns="11430" numCol="1" spcCol="1270" anchor="ctr" anchorCtr="0">
          <a:noAutofit/>
        </a:bodyPr>
        <a:lstStyle/>
        <a:p>
          <a:pPr marL="0" lvl="0" indent="0" algn="ctr" defTabSz="400050" rtl="1">
            <a:lnSpc>
              <a:spcPct val="90000"/>
            </a:lnSpc>
            <a:spcBef>
              <a:spcPct val="0"/>
            </a:spcBef>
            <a:spcAft>
              <a:spcPct val="35000"/>
            </a:spcAft>
            <a:buNone/>
          </a:pPr>
          <a:r>
            <a:rPr lang="ar-SA" sz="900" b="1" kern="1200" dirty="0">
              <a:effectLst/>
              <a:latin typeface="Calibri" panose="020F0502020204030204" pitchFamily="34" charset="0"/>
              <a:cs typeface="Calibri" panose="020F0502020204030204" pitchFamily="34" charset="0"/>
            </a:rPr>
            <a:t>المساهمة في اقتصاد دائري من خلال إدارة النفايات واستعادة الموارد</a:t>
          </a:r>
          <a:r>
            <a:rPr lang="en-AU" sz="900" b="1" kern="1200" dirty="0">
              <a:effectLst/>
              <a:latin typeface="Calibri" panose="020F0502020204030204" pitchFamily="34" charset="0"/>
              <a:cs typeface="Calibri" panose="020F0502020204030204" pitchFamily="34" charset="0"/>
            </a:rPr>
            <a:t> </a:t>
          </a:r>
          <a:endParaRPr lang="en-AU" sz="900" b="1" kern="1200" dirty="0">
            <a:latin typeface="Calibri" panose="020F0502020204030204" pitchFamily="34" charset="0"/>
            <a:cs typeface="Calibri" panose="020F0502020204030204" pitchFamily="34" charset="0"/>
          </a:endParaRPr>
        </a:p>
      </dsp:txBody>
      <dsp:txXfrm>
        <a:off x="6390072" y="15172"/>
        <a:ext cx="1524617" cy="487671"/>
      </dsp:txXfrm>
    </dsp:sp>
    <dsp:sp modelId="{3CFFCAF7-A584-4D5F-A059-9A51872B27AD}">
      <dsp:nvSpPr>
        <dsp:cNvPr id="0" name=""/>
        <dsp:cNvSpPr/>
      </dsp:nvSpPr>
      <dsp:spPr>
        <a:xfrm>
          <a:off x="7622214" y="518015"/>
          <a:ext cx="152152" cy="354508"/>
        </a:xfrm>
        <a:custGeom>
          <a:avLst/>
          <a:gdLst/>
          <a:ahLst/>
          <a:cxnLst/>
          <a:rect l="0" t="0" r="0" b="0"/>
          <a:pathLst>
            <a:path>
              <a:moveTo>
                <a:pt x="152152" y="0"/>
              </a:moveTo>
              <a:lnTo>
                <a:pt x="152152" y="354508"/>
              </a:lnTo>
              <a:lnTo>
                <a:pt x="0" y="354508"/>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B04F3A-93F5-4C1F-81FE-AD316775360D}">
      <dsp:nvSpPr>
        <dsp:cNvPr id="0" name=""/>
        <dsp:cNvSpPr/>
      </dsp:nvSpPr>
      <dsp:spPr>
        <a:xfrm>
          <a:off x="6556694" y="631040"/>
          <a:ext cx="1065519" cy="482968"/>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r" defTabSz="355600" rtl="1">
            <a:lnSpc>
              <a:spcPct val="90000"/>
            </a:lnSpc>
            <a:spcBef>
              <a:spcPct val="0"/>
            </a:spcBef>
            <a:spcAft>
              <a:spcPct val="35000"/>
            </a:spcAft>
            <a:buFont typeface="Arial" panose="020B0604020202020204" pitchFamily="34" charset="0"/>
            <a:buNone/>
          </a:pPr>
          <a:r>
            <a:rPr lang="ar-SA" sz="800" kern="1200" dirty="0">
              <a:effectLst/>
              <a:latin typeface="Calibri" panose="020F0502020204030204" pitchFamily="34" charset="0"/>
              <a:cs typeface="Calibri" panose="020F0502020204030204" pitchFamily="34" charset="0"/>
            </a:rPr>
            <a:t>1.1 زيادة جودة المواد المُرسلة إلى مرافق إعادة التدوير للمعالجة.</a:t>
          </a:r>
          <a:endParaRPr lang="en-AU" sz="800" kern="1200" dirty="0">
            <a:latin typeface="Calibri" panose="020F0502020204030204" pitchFamily="34" charset="0"/>
            <a:cs typeface="Calibri" panose="020F0502020204030204" pitchFamily="34" charset="0"/>
          </a:endParaRPr>
        </a:p>
      </dsp:txBody>
      <dsp:txXfrm>
        <a:off x="6570840" y="645186"/>
        <a:ext cx="1037227" cy="454676"/>
      </dsp:txXfrm>
    </dsp:sp>
    <dsp:sp modelId="{F6C89242-AAFE-493D-9F10-93D5A1DDD7BF}">
      <dsp:nvSpPr>
        <dsp:cNvPr id="0" name=""/>
        <dsp:cNvSpPr/>
      </dsp:nvSpPr>
      <dsp:spPr>
        <a:xfrm>
          <a:off x="7586389" y="518015"/>
          <a:ext cx="187976" cy="989495"/>
        </a:xfrm>
        <a:custGeom>
          <a:avLst/>
          <a:gdLst/>
          <a:ahLst/>
          <a:cxnLst/>
          <a:rect l="0" t="0" r="0" b="0"/>
          <a:pathLst>
            <a:path>
              <a:moveTo>
                <a:pt x="187976" y="0"/>
              </a:moveTo>
              <a:lnTo>
                <a:pt x="187976" y="989495"/>
              </a:lnTo>
              <a:lnTo>
                <a:pt x="0" y="989495"/>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0C0EF4-CDA0-4707-84EE-725EBC135353}">
      <dsp:nvSpPr>
        <dsp:cNvPr id="0" name=""/>
        <dsp:cNvSpPr/>
      </dsp:nvSpPr>
      <dsp:spPr>
        <a:xfrm>
          <a:off x="6556694" y="1225468"/>
          <a:ext cx="1029695" cy="564084"/>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r" defTabSz="311150" rtl="1">
            <a:lnSpc>
              <a:spcPct val="90000"/>
            </a:lnSpc>
            <a:spcBef>
              <a:spcPct val="0"/>
            </a:spcBef>
            <a:spcAft>
              <a:spcPct val="35000"/>
            </a:spcAft>
            <a:buNone/>
          </a:pPr>
          <a:r>
            <a:rPr lang="ar-SA" sz="700" kern="1200" dirty="0">
              <a:effectLst/>
              <a:latin typeface="Calibri" panose="020F0502020204030204" pitchFamily="34" charset="0"/>
              <a:cs typeface="Calibri" panose="020F0502020204030204" pitchFamily="34" charset="0"/>
            </a:rPr>
            <a:t>1.2 تسهيل إنشاء منشأة متقدمة لمعالجة النفايات في جنوب شرق ملبورن.</a:t>
          </a:r>
          <a:endParaRPr lang="en-AU" sz="700" kern="1200" dirty="0">
            <a:latin typeface="Calibri" panose="020F0502020204030204" pitchFamily="34" charset="0"/>
            <a:cs typeface="Calibri" panose="020F0502020204030204" pitchFamily="34" charset="0"/>
          </a:endParaRPr>
        </a:p>
      </dsp:txBody>
      <dsp:txXfrm>
        <a:off x="6573215" y="1241989"/>
        <a:ext cx="996653" cy="531042"/>
      </dsp:txXfrm>
    </dsp:sp>
    <dsp:sp modelId="{1D442257-A924-45DF-A11B-167F89EC76FB}">
      <dsp:nvSpPr>
        <dsp:cNvPr id="0" name=""/>
        <dsp:cNvSpPr/>
      </dsp:nvSpPr>
      <dsp:spPr>
        <a:xfrm>
          <a:off x="7598388" y="518015"/>
          <a:ext cx="175978" cy="1588711"/>
        </a:xfrm>
        <a:custGeom>
          <a:avLst/>
          <a:gdLst/>
          <a:ahLst/>
          <a:cxnLst/>
          <a:rect l="0" t="0" r="0" b="0"/>
          <a:pathLst>
            <a:path>
              <a:moveTo>
                <a:pt x="175978" y="0"/>
              </a:moveTo>
              <a:lnTo>
                <a:pt x="175978" y="1588711"/>
              </a:lnTo>
              <a:lnTo>
                <a:pt x="0" y="1588711"/>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D8B7E2-E3A8-4B44-9C48-5E317CC7DB72}">
      <dsp:nvSpPr>
        <dsp:cNvPr id="0" name=""/>
        <dsp:cNvSpPr/>
      </dsp:nvSpPr>
      <dsp:spPr>
        <a:xfrm>
          <a:off x="6556694" y="1901013"/>
          <a:ext cx="1041694" cy="411429"/>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r" defTabSz="355600" rtl="1">
            <a:lnSpc>
              <a:spcPct val="90000"/>
            </a:lnSpc>
            <a:spcBef>
              <a:spcPct val="0"/>
            </a:spcBef>
            <a:spcAft>
              <a:spcPct val="35000"/>
            </a:spcAft>
            <a:buNone/>
          </a:pPr>
          <a:r>
            <a:rPr lang="ar-SA" sz="800" kern="1200" dirty="0">
              <a:effectLst/>
              <a:latin typeface="Calibri" panose="020F0502020204030204" pitchFamily="34" charset="0"/>
              <a:cs typeface="Calibri" panose="020F0502020204030204" pitchFamily="34" charset="0"/>
            </a:rPr>
            <a:t>1.3 تسهيل طرح برنامج </a:t>
          </a:r>
          <a:r>
            <a:rPr lang="en-AU" sz="800" kern="1200" dirty="0">
              <a:effectLst/>
              <a:latin typeface="Calibri" panose="020F0502020204030204" pitchFamily="34" charset="0"/>
              <a:cs typeface="Calibri" panose="020F0502020204030204" pitchFamily="34" charset="0"/>
            </a:rPr>
            <a:t>Recycling Victoria’s Kerbside Reform </a:t>
          </a:r>
          <a:r>
            <a:rPr lang="ar-SA" sz="800" kern="1200" dirty="0">
              <a:effectLst/>
              <a:latin typeface="Calibri" panose="020F0502020204030204" pitchFamily="34" charset="0"/>
              <a:cs typeface="Calibri" panose="020F0502020204030204" pitchFamily="34" charset="0"/>
            </a:rPr>
            <a:t>.</a:t>
          </a:r>
          <a:endParaRPr lang="en-AU" sz="800" kern="1200" dirty="0">
            <a:latin typeface="Calibri" panose="020F0502020204030204" pitchFamily="34" charset="0"/>
            <a:cs typeface="Calibri" panose="020F0502020204030204" pitchFamily="34" charset="0"/>
          </a:endParaRPr>
        </a:p>
      </dsp:txBody>
      <dsp:txXfrm>
        <a:off x="6568744" y="1913063"/>
        <a:ext cx="1017594" cy="387329"/>
      </dsp:txXfrm>
    </dsp:sp>
    <dsp:sp modelId="{6A9AC68A-B6BF-45A0-9069-1C419D93FBBD}">
      <dsp:nvSpPr>
        <dsp:cNvPr id="0" name=""/>
        <dsp:cNvSpPr/>
      </dsp:nvSpPr>
      <dsp:spPr>
        <a:xfrm>
          <a:off x="7608182" y="518015"/>
          <a:ext cx="166183" cy="2171378"/>
        </a:xfrm>
        <a:custGeom>
          <a:avLst/>
          <a:gdLst/>
          <a:ahLst/>
          <a:cxnLst/>
          <a:rect l="0" t="0" r="0" b="0"/>
          <a:pathLst>
            <a:path>
              <a:moveTo>
                <a:pt x="166183" y="0"/>
              </a:moveTo>
              <a:lnTo>
                <a:pt x="166183" y="2171378"/>
              </a:lnTo>
              <a:lnTo>
                <a:pt x="0" y="2171378"/>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55C1DA-647E-43E4-A0E8-CAA0AA4BA514}">
      <dsp:nvSpPr>
        <dsp:cNvPr id="0" name=""/>
        <dsp:cNvSpPr/>
      </dsp:nvSpPr>
      <dsp:spPr>
        <a:xfrm>
          <a:off x="6556694" y="2423902"/>
          <a:ext cx="1051488" cy="530985"/>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r" defTabSz="355600" rtl="1">
            <a:lnSpc>
              <a:spcPct val="90000"/>
            </a:lnSpc>
            <a:spcBef>
              <a:spcPct val="0"/>
            </a:spcBef>
            <a:spcAft>
              <a:spcPct val="35000"/>
            </a:spcAft>
            <a:buFont typeface="Symbol" panose="05050102010706020507" pitchFamily="18" charset="2"/>
            <a:buNone/>
          </a:pPr>
          <a:r>
            <a:rPr lang="ar-SA" sz="800" kern="1200" dirty="0">
              <a:effectLst/>
              <a:latin typeface="Calibri" panose="020F0502020204030204" pitchFamily="34" charset="0"/>
              <a:cs typeface="Calibri" panose="020F0502020204030204" pitchFamily="34" charset="0"/>
            </a:rPr>
            <a:t>1.4 الحد من نفايات الشركات في المجالس، وتحسين استعادة الموارد وزيادة استخدام المنتجات المعاد تدويرها.</a:t>
          </a:r>
          <a:endParaRPr lang="en-AU" sz="800" kern="1200" dirty="0">
            <a:latin typeface="Calibri" panose="020F0502020204030204" pitchFamily="34" charset="0"/>
            <a:cs typeface="Calibri" panose="020F0502020204030204" pitchFamily="34" charset="0"/>
          </a:endParaRPr>
        </a:p>
      </dsp:txBody>
      <dsp:txXfrm>
        <a:off x="6572246" y="2439454"/>
        <a:ext cx="1020384" cy="499881"/>
      </dsp:txXfrm>
    </dsp:sp>
    <dsp:sp modelId="{CA1D3872-1FAC-4BE9-B0D8-0342F5C5C37A}">
      <dsp:nvSpPr>
        <dsp:cNvPr id="0" name=""/>
        <dsp:cNvSpPr/>
      </dsp:nvSpPr>
      <dsp:spPr>
        <a:xfrm>
          <a:off x="4867474" y="0"/>
          <a:ext cx="1260155" cy="484725"/>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1430" rIns="17145" bIns="11430" numCol="1" spcCol="1270" anchor="ctr" anchorCtr="0">
          <a:noAutofit/>
        </a:bodyPr>
        <a:lstStyle/>
        <a:p>
          <a:pPr marL="0" lvl="0" indent="0" algn="ctr" defTabSz="400050" rtl="1">
            <a:lnSpc>
              <a:spcPct val="90000"/>
            </a:lnSpc>
            <a:spcBef>
              <a:spcPct val="0"/>
            </a:spcBef>
            <a:spcAft>
              <a:spcPct val="35000"/>
            </a:spcAft>
            <a:buNone/>
          </a:pPr>
          <a:r>
            <a:rPr lang="ar-SA" sz="900" b="1" kern="1200" dirty="0">
              <a:effectLst/>
              <a:latin typeface="Calibri" panose="020F0502020204030204" pitchFamily="34" charset="0"/>
              <a:cs typeface="Calibri" panose="020F0502020204030204" pitchFamily="34" charset="0"/>
            </a:rPr>
            <a:t>الحفاظ على وتحسين واستعادة البيئة الطبيعية</a:t>
          </a:r>
          <a:endParaRPr lang="en-AU" sz="900" b="1" kern="1200" dirty="0">
            <a:latin typeface="Calibri" panose="020F0502020204030204" pitchFamily="34" charset="0"/>
            <a:cs typeface="Calibri" panose="020F0502020204030204" pitchFamily="34" charset="0"/>
          </a:endParaRPr>
        </a:p>
      </dsp:txBody>
      <dsp:txXfrm>
        <a:off x="4881671" y="14197"/>
        <a:ext cx="1231761" cy="456331"/>
      </dsp:txXfrm>
    </dsp:sp>
    <dsp:sp modelId="{B9EAC960-122E-4093-8238-4D3B36CAE046}">
      <dsp:nvSpPr>
        <dsp:cNvPr id="0" name=""/>
        <dsp:cNvSpPr/>
      </dsp:nvSpPr>
      <dsp:spPr>
        <a:xfrm>
          <a:off x="5856163" y="484725"/>
          <a:ext cx="145450" cy="484753"/>
        </a:xfrm>
        <a:custGeom>
          <a:avLst/>
          <a:gdLst/>
          <a:ahLst/>
          <a:cxnLst/>
          <a:rect l="0" t="0" r="0" b="0"/>
          <a:pathLst>
            <a:path>
              <a:moveTo>
                <a:pt x="145450" y="0"/>
              </a:moveTo>
              <a:lnTo>
                <a:pt x="145450" y="484753"/>
              </a:lnTo>
              <a:lnTo>
                <a:pt x="0" y="484753"/>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93852A-3918-4CBF-A909-FEAD4E51EF11}">
      <dsp:nvSpPr>
        <dsp:cNvPr id="0" name=""/>
        <dsp:cNvSpPr/>
      </dsp:nvSpPr>
      <dsp:spPr>
        <a:xfrm>
          <a:off x="4709058" y="597749"/>
          <a:ext cx="1147104" cy="743458"/>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r" defTabSz="355600" rtl="1">
            <a:lnSpc>
              <a:spcPct val="90000"/>
            </a:lnSpc>
            <a:spcBef>
              <a:spcPct val="0"/>
            </a:spcBef>
            <a:spcAft>
              <a:spcPct val="35000"/>
            </a:spcAft>
            <a:buNone/>
          </a:pPr>
          <a:r>
            <a:rPr lang="ar-SA" sz="800" kern="1200" dirty="0">
              <a:effectLst/>
              <a:latin typeface="Calibri" panose="020F0502020204030204" pitchFamily="34" charset="0"/>
              <a:cs typeface="Calibri" panose="020F0502020204030204" pitchFamily="34" charset="0"/>
            </a:rPr>
            <a:t>2.1 تحديد القيّم البيئية للبيئة الطبيعية ﻟ </a:t>
          </a:r>
          <a:r>
            <a:rPr lang="en-AU" sz="800" kern="1200" dirty="0">
              <a:effectLst/>
              <a:latin typeface="Calibri" panose="020F0502020204030204" pitchFamily="34" charset="0"/>
              <a:cs typeface="Calibri" panose="020F0502020204030204" pitchFamily="34" charset="0"/>
            </a:rPr>
            <a:t>Casey</a:t>
          </a:r>
          <a:r>
            <a:rPr lang="ar-SA" sz="800" kern="1200" dirty="0">
              <a:effectLst/>
              <a:latin typeface="Calibri" panose="020F0502020204030204" pitchFamily="34" charset="0"/>
              <a:cs typeface="Calibri" panose="020F0502020204030204" pitchFamily="34" charset="0"/>
            </a:rPr>
            <a:t> والحفاظ عليها وتعزيزها واستعادتها، وخاصة مواطن النباتات والحيوانات المحلية.</a:t>
          </a:r>
          <a:endParaRPr lang="en-AU" sz="800" kern="1200" dirty="0">
            <a:latin typeface="Calibri" panose="020F0502020204030204" pitchFamily="34" charset="0"/>
            <a:cs typeface="Calibri" panose="020F0502020204030204" pitchFamily="34" charset="0"/>
          </a:endParaRPr>
        </a:p>
      </dsp:txBody>
      <dsp:txXfrm>
        <a:off x="4730833" y="619524"/>
        <a:ext cx="1103554" cy="699908"/>
      </dsp:txXfrm>
    </dsp:sp>
    <dsp:sp modelId="{F36FFD2C-0EFF-4A48-81CE-167303AA2739}">
      <dsp:nvSpPr>
        <dsp:cNvPr id="0" name=""/>
        <dsp:cNvSpPr/>
      </dsp:nvSpPr>
      <dsp:spPr>
        <a:xfrm>
          <a:off x="5883940" y="484725"/>
          <a:ext cx="117672" cy="1222965"/>
        </a:xfrm>
        <a:custGeom>
          <a:avLst/>
          <a:gdLst/>
          <a:ahLst/>
          <a:cxnLst/>
          <a:rect l="0" t="0" r="0" b="0"/>
          <a:pathLst>
            <a:path>
              <a:moveTo>
                <a:pt x="117672" y="0"/>
              </a:moveTo>
              <a:lnTo>
                <a:pt x="117672" y="1222965"/>
              </a:lnTo>
              <a:lnTo>
                <a:pt x="0" y="1222965"/>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36352B-A3D5-4693-92AD-F5BCEE23D5DC}">
      <dsp:nvSpPr>
        <dsp:cNvPr id="0" name=""/>
        <dsp:cNvSpPr/>
      </dsp:nvSpPr>
      <dsp:spPr>
        <a:xfrm>
          <a:off x="4709058" y="1452668"/>
          <a:ext cx="1174882" cy="510044"/>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r" defTabSz="355600" rtl="1">
            <a:lnSpc>
              <a:spcPct val="90000"/>
            </a:lnSpc>
            <a:spcBef>
              <a:spcPct val="0"/>
            </a:spcBef>
            <a:spcAft>
              <a:spcPct val="35000"/>
            </a:spcAft>
            <a:buNone/>
          </a:pPr>
          <a:r>
            <a:rPr lang="ar-SA" sz="800" kern="1200" dirty="0">
              <a:effectLst/>
              <a:latin typeface="Calibri" panose="020F0502020204030204" pitchFamily="34" charset="0"/>
              <a:cs typeface="Calibri" panose="020F0502020204030204" pitchFamily="34" charset="0"/>
            </a:rPr>
            <a:t>2.2 زيادة غطاء المظلة للمساهمة في تحقيق مكاسب صافية في </a:t>
          </a:r>
          <a:r>
            <a:rPr lang="en-US" sz="800" kern="1200" dirty="0">
              <a:effectLst/>
              <a:latin typeface="Calibri" panose="020F0502020204030204" pitchFamily="34" charset="0"/>
              <a:cs typeface="Calibri" panose="020F0502020204030204" pitchFamily="34" charset="0"/>
            </a:rPr>
            <a:t>Casey</a:t>
          </a:r>
          <a:r>
            <a:rPr lang="ar-SA" sz="800" kern="1200" dirty="0">
              <a:effectLst/>
              <a:latin typeface="Calibri" panose="020F0502020204030204" pitchFamily="34" charset="0"/>
              <a:cs typeface="Calibri" panose="020F0502020204030204" pitchFamily="34" charset="0"/>
            </a:rPr>
            <a:t>. </a:t>
          </a:r>
          <a:endParaRPr lang="en-AU" sz="800" kern="1200" dirty="0">
            <a:latin typeface="Calibri" panose="020F0502020204030204" pitchFamily="34" charset="0"/>
            <a:cs typeface="Calibri" panose="020F0502020204030204" pitchFamily="34" charset="0"/>
          </a:endParaRPr>
        </a:p>
      </dsp:txBody>
      <dsp:txXfrm>
        <a:off x="4723997" y="1467607"/>
        <a:ext cx="1145004" cy="480166"/>
      </dsp:txXfrm>
    </dsp:sp>
    <dsp:sp modelId="{DCB71082-82FD-4BC1-A118-8D5B1F93BEAB}">
      <dsp:nvSpPr>
        <dsp:cNvPr id="0" name=""/>
        <dsp:cNvSpPr/>
      </dsp:nvSpPr>
      <dsp:spPr>
        <a:xfrm>
          <a:off x="5903293" y="484725"/>
          <a:ext cx="98320" cy="1852447"/>
        </a:xfrm>
        <a:custGeom>
          <a:avLst/>
          <a:gdLst/>
          <a:ahLst/>
          <a:cxnLst/>
          <a:rect l="0" t="0" r="0" b="0"/>
          <a:pathLst>
            <a:path>
              <a:moveTo>
                <a:pt x="98320" y="0"/>
              </a:moveTo>
              <a:lnTo>
                <a:pt x="98320" y="1852447"/>
              </a:lnTo>
              <a:lnTo>
                <a:pt x="0" y="1852447"/>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93BA54-D358-4DDC-89DF-34E6F8FEB8CF}">
      <dsp:nvSpPr>
        <dsp:cNvPr id="0" name=""/>
        <dsp:cNvSpPr/>
      </dsp:nvSpPr>
      <dsp:spPr>
        <a:xfrm>
          <a:off x="4709058" y="2074172"/>
          <a:ext cx="1194235" cy="52600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r" defTabSz="355600" rtl="1">
            <a:lnSpc>
              <a:spcPct val="90000"/>
            </a:lnSpc>
            <a:spcBef>
              <a:spcPct val="0"/>
            </a:spcBef>
            <a:spcAft>
              <a:spcPct val="35000"/>
            </a:spcAft>
            <a:buNone/>
          </a:pPr>
          <a:r>
            <a:rPr lang="ar-SA" sz="800" kern="1200" dirty="0">
              <a:effectLst/>
              <a:latin typeface="Calibri" panose="020F0502020204030204" pitchFamily="34" charset="0"/>
              <a:cs typeface="Calibri" panose="020F0502020204030204" pitchFamily="34" charset="0"/>
            </a:rPr>
            <a:t>2.3 تمكين المجتمع من المشاركة في مبادرات الحفاظ على التنوع البيولوجي واستعادته.</a:t>
          </a:r>
          <a:endParaRPr lang="en-AU" sz="800" kern="1200" dirty="0">
            <a:latin typeface="Calibri" panose="020F0502020204030204" pitchFamily="34" charset="0"/>
            <a:cs typeface="Calibri" panose="020F0502020204030204" pitchFamily="34" charset="0"/>
          </a:endParaRPr>
        </a:p>
      </dsp:txBody>
      <dsp:txXfrm>
        <a:off x="4724464" y="2089578"/>
        <a:ext cx="1163423" cy="495188"/>
      </dsp:txXfrm>
    </dsp:sp>
    <dsp:sp modelId="{B21C7327-1774-433F-9689-6B1EE68352AF}">
      <dsp:nvSpPr>
        <dsp:cNvPr id="0" name=""/>
        <dsp:cNvSpPr/>
      </dsp:nvSpPr>
      <dsp:spPr>
        <a:xfrm>
          <a:off x="5865572" y="484725"/>
          <a:ext cx="136041" cy="2636516"/>
        </a:xfrm>
        <a:custGeom>
          <a:avLst/>
          <a:gdLst/>
          <a:ahLst/>
          <a:cxnLst/>
          <a:rect l="0" t="0" r="0" b="0"/>
          <a:pathLst>
            <a:path>
              <a:moveTo>
                <a:pt x="136041" y="0"/>
              </a:moveTo>
              <a:lnTo>
                <a:pt x="136041" y="2636516"/>
              </a:lnTo>
              <a:lnTo>
                <a:pt x="0" y="2636516"/>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122446-757C-4274-ABD4-D7BE63654217}">
      <dsp:nvSpPr>
        <dsp:cNvPr id="0" name=""/>
        <dsp:cNvSpPr/>
      </dsp:nvSpPr>
      <dsp:spPr>
        <a:xfrm>
          <a:off x="4709058" y="2711633"/>
          <a:ext cx="1156513" cy="819215"/>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r" defTabSz="355600" rtl="1">
            <a:lnSpc>
              <a:spcPct val="90000"/>
            </a:lnSpc>
            <a:spcBef>
              <a:spcPct val="0"/>
            </a:spcBef>
            <a:spcAft>
              <a:spcPct val="35000"/>
            </a:spcAft>
            <a:buFont typeface="Symbol" panose="05050102010706020507" pitchFamily="18" charset="2"/>
            <a:buNone/>
          </a:pPr>
          <a:r>
            <a:rPr lang="ar-SA" sz="800" kern="1200" dirty="0">
              <a:latin typeface="Calibri" panose="020F0502020204030204" pitchFamily="34" charset="0"/>
              <a:cs typeface="Calibri" panose="020F0502020204030204" pitchFamily="34" charset="0"/>
            </a:rPr>
            <a:t>2.4 إشراك مجموعات المالكين التقليديين في إدارة البيئة الطبيعية ﻟ </a:t>
          </a:r>
          <a:r>
            <a:rPr lang="en-US" sz="800" kern="1200" dirty="0">
              <a:latin typeface="Calibri" panose="020F0502020204030204" pitchFamily="34" charset="0"/>
              <a:cs typeface="Calibri" panose="020F0502020204030204" pitchFamily="34" charset="0"/>
            </a:rPr>
            <a:t>Casey </a:t>
          </a:r>
          <a:r>
            <a:rPr lang="ar-SA" sz="800" kern="1200" dirty="0">
              <a:latin typeface="Calibri" panose="020F0502020204030204" pitchFamily="34" charset="0"/>
              <a:cs typeface="Calibri" panose="020F0502020204030204" pitchFamily="34" charset="0"/>
            </a:rPr>
            <a:t>لضمان تضمين ممارسات إدارة الأراضي التقليدية وقيّم السكان الأصليين.</a:t>
          </a:r>
          <a:endParaRPr lang="en-AU" sz="800" kern="1200" dirty="0">
            <a:latin typeface="Calibri" panose="020F0502020204030204" pitchFamily="34" charset="0"/>
            <a:cs typeface="Calibri" panose="020F0502020204030204" pitchFamily="34" charset="0"/>
          </a:endParaRPr>
        </a:p>
      </dsp:txBody>
      <dsp:txXfrm>
        <a:off x="4733052" y="2735627"/>
        <a:ext cx="1108525" cy="771227"/>
      </dsp:txXfrm>
    </dsp:sp>
    <dsp:sp modelId="{B8B64ED1-1856-4F1A-A746-BBA4E01C011E}">
      <dsp:nvSpPr>
        <dsp:cNvPr id="0" name=""/>
        <dsp:cNvSpPr/>
      </dsp:nvSpPr>
      <dsp:spPr>
        <a:xfrm>
          <a:off x="3314875" y="0"/>
          <a:ext cx="1379238" cy="508038"/>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1430" rIns="17145" bIns="11430" numCol="1" spcCol="1270" anchor="ctr" anchorCtr="0">
          <a:noAutofit/>
        </a:bodyPr>
        <a:lstStyle/>
        <a:p>
          <a:pPr marL="0" lvl="0" indent="0" algn="ctr" defTabSz="400050" rtl="1">
            <a:lnSpc>
              <a:spcPct val="90000"/>
            </a:lnSpc>
            <a:spcBef>
              <a:spcPct val="0"/>
            </a:spcBef>
            <a:spcAft>
              <a:spcPct val="35000"/>
            </a:spcAft>
            <a:buNone/>
          </a:pPr>
          <a:r>
            <a:rPr lang="ar-SA" sz="900" b="1" kern="1200" dirty="0">
              <a:effectLst/>
              <a:latin typeface="Calibri" panose="020F0502020204030204" pitchFamily="34" charset="0"/>
              <a:cs typeface="Calibri" panose="020F0502020204030204" pitchFamily="34" charset="0"/>
            </a:rPr>
            <a:t>اصبحوا مدينة جاهزة للمناخ من خلال التخفيف والتكيّف</a:t>
          </a:r>
          <a:endParaRPr lang="en-AU" sz="900" b="1" kern="1200" dirty="0">
            <a:latin typeface="Calibri" panose="020F0502020204030204" pitchFamily="34" charset="0"/>
            <a:cs typeface="Calibri" panose="020F0502020204030204" pitchFamily="34" charset="0"/>
          </a:endParaRPr>
        </a:p>
      </dsp:txBody>
      <dsp:txXfrm>
        <a:off x="3329755" y="14880"/>
        <a:ext cx="1349478" cy="478278"/>
      </dsp:txXfrm>
    </dsp:sp>
    <dsp:sp modelId="{67A7FABA-0BA0-4F3F-88A0-33FC912E2FF1}">
      <dsp:nvSpPr>
        <dsp:cNvPr id="0" name=""/>
        <dsp:cNvSpPr/>
      </dsp:nvSpPr>
      <dsp:spPr>
        <a:xfrm>
          <a:off x="4343993" y="508038"/>
          <a:ext cx="212197" cy="408740"/>
        </a:xfrm>
        <a:custGeom>
          <a:avLst/>
          <a:gdLst/>
          <a:ahLst/>
          <a:cxnLst/>
          <a:rect l="0" t="0" r="0" b="0"/>
          <a:pathLst>
            <a:path>
              <a:moveTo>
                <a:pt x="212197" y="0"/>
              </a:moveTo>
              <a:lnTo>
                <a:pt x="212197" y="408740"/>
              </a:lnTo>
              <a:lnTo>
                <a:pt x="0" y="408740"/>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E0CA0D-11CB-4BE8-9183-9D427CE7E325}">
      <dsp:nvSpPr>
        <dsp:cNvPr id="0" name=""/>
        <dsp:cNvSpPr/>
      </dsp:nvSpPr>
      <dsp:spPr>
        <a:xfrm>
          <a:off x="3261823" y="621062"/>
          <a:ext cx="1082169" cy="591432"/>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t" anchorCtr="0">
          <a:noAutofit/>
        </a:bodyPr>
        <a:lstStyle/>
        <a:p>
          <a:pPr marL="87313" lvl="0" indent="0" algn="r" defTabSz="355600" rtl="1">
            <a:lnSpc>
              <a:spcPct val="90000"/>
            </a:lnSpc>
            <a:spcBef>
              <a:spcPct val="0"/>
            </a:spcBef>
            <a:spcAft>
              <a:spcPct val="35000"/>
            </a:spcAft>
            <a:buNone/>
          </a:pPr>
          <a:r>
            <a:rPr lang="ar-SA" sz="800" kern="1200" dirty="0">
              <a:latin typeface="Calibri" panose="020F0502020204030204" pitchFamily="34" charset="0"/>
              <a:cs typeface="Calibri" panose="020F0502020204030204" pitchFamily="34" charset="0"/>
            </a:rPr>
            <a:t>3.1 تحسين كفاءة الطاقة وزيادة استخدام مصادر الطاقة المتجددة للتخفيف من تغيّر المناخ.</a:t>
          </a:r>
          <a:endParaRPr lang="en-AU" sz="800" kern="1200" dirty="0">
            <a:latin typeface="Calibri" panose="020F0502020204030204" pitchFamily="34" charset="0"/>
            <a:cs typeface="Calibri" panose="020F0502020204030204" pitchFamily="34" charset="0"/>
          </a:endParaRPr>
        </a:p>
      </dsp:txBody>
      <dsp:txXfrm>
        <a:off x="3279145" y="638384"/>
        <a:ext cx="1047525" cy="556788"/>
      </dsp:txXfrm>
    </dsp:sp>
    <dsp:sp modelId="{67598C4F-FB10-4EFE-AFD5-3DC90E91EC70}">
      <dsp:nvSpPr>
        <dsp:cNvPr id="0" name=""/>
        <dsp:cNvSpPr/>
      </dsp:nvSpPr>
      <dsp:spPr>
        <a:xfrm>
          <a:off x="4396402" y="508038"/>
          <a:ext cx="159787" cy="1115016"/>
        </a:xfrm>
        <a:custGeom>
          <a:avLst/>
          <a:gdLst/>
          <a:ahLst/>
          <a:cxnLst/>
          <a:rect l="0" t="0" r="0" b="0"/>
          <a:pathLst>
            <a:path>
              <a:moveTo>
                <a:pt x="159787" y="0"/>
              </a:moveTo>
              <a:lnTo>
                <a:pt x="159787" y="1115016"/>
              </a:lnTo>
              <a:lnTo>
                <a:pt x="0" y="1115016"/>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FEA440-25B3-4BC2-A9FE-E45C820E28A6}">
      <dsp:nvSpPr>
        <dsp:cNvPr id="0" name=""/>
        <dsp:cNvSpPr/>
      </dsp:nvSpPr>
      <dsp:spPr>
        <a:xfrm>
          <a:off x="3261823" y="1323954"/>
          <a:ext cx="1134578" cy="59820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87313" lvl="0" indent="0" algn="r" defTabSz="355600" rtl="1">
            <a:lnSpc>
              <a:spcPct val="90000"/>
            </a:lnSpc>
            <a:spcBef>
              <a:spcPct val="0"/>
            </a:spcBef>
            <a:spcAft>
              <a:spcPct val="35000"/>
            </a:spcAft>
            <a:buNone/>
          </a:pPr>
          <a:r>
            <a:rPr lang="ar-SA" sz="800" kern="1200" dirty="0">
              <a:latin typeface="Calibri" panose="020F0502020204030204" pitchFamily="34" charset="0"/>
              <a:cs typeface="Calibri" panose="020F0502020204030204" pitchFamily="34" charset="0"/>
            </a:rPr>
            <a:t>3.2 إشراك المجتمع وتأييده وتمكينه لتقليل انبعاثات الكربون واستهلاك الطاقة.</a:t>
          </a:r>
          <a:endParaRPr lang="en-AU" sz="800" kern="1200" dirty="0">
            <a:latin typeface="Calibri" panose="020F0502020204030204" pitchFamily="34" charset="0"/>
            <a:cs typeface="Calibri" panose="020F0502020204030204" pitchFamily="34" charset="0"/>
          </a:endParaRPr>
        </a:p>
      </dsp:txBody>
      <dsp:txXfrm>
        <a:off x="3279344" y="1341475"/>
        <a:ext cx="1099536" cy="563158"/>
      </dsp:txXfrm>
    </dsp:sp>
    <dsp:sp modelId="{E96E91F2-45C5-4C6F-B83D-68F7E7D0C19C}">
      <dsp:nvSpPr>
        <dsp:cNvPr id="0" name=""/>
        <dsp:cNvSpPr/>
      </dsp:nvSpPr>
      <dsp:spPr>
        <a:xfrm>
          <a:off x="4391301" y="508038"/>
          <a:ext cx="164888" cy="1843406"/>
        </a:xfrm>
        <a:custGeom>
          <a:avLst/>
          <a:gdLst/>
          <a:ahLst/>
          <a:cxnLst/>
          <a:rect l="0" t="0" r="0" b="0"/>
          <a:pathLst>
            <a:path>
              <a:moveTo>
                <a:pt x="164888" y="0"/>
              </a:moveTo>
              <a:lnTo>
                <a:pt x="164888" y="1843406"/>
              </a:lnTo>
              <a:lnTo>
                <a:pt x="0" y="1843406"/>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464BB0-5E5D-4CA1-8360-926242837361}">
      <dsp:nvSpPr>
        <dsp:cNvPr id="0" name=""/>
        <dsp:cNvSpPr/>
      </dsp:nvSpPr>
      <dsp:spPr>
        <a:xfrm>
          <a:off x="3261823" y="2033614"/>
          <a:ext cx="1129478" cy="635659"/>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87313" lvl="0" indent="0" algn="r" defTabSz="355600" rtl="1">
            <a:lnSpc>
              <a:spcPct val="90000"/>
            </a:lnSpc>
            <a:spcBef>
              <a:spcPct val="0"/>
            </a:spcBef>
            <a:spcAft>
              <a:spcPct val="35000"/>
            </a:spcAft>
            <a:buNone/>
          </a:pPr>
          <a:r>
            <a:rPr lang="ar-SA" sz="800" kern="1200" dirty="0">
              <a:latin typeface="Calibri" panose="020F0502020204030204" pitchFamily="34" charset="0"/>
              <a:cs typeface="Calibri" panose="020F0502020204030204" pitchFamily="34" charset="0"/>
            </a:rPr>
            <a:t>3.3 إنشاء بلدية متكيّفة ومرنة تستجيب للمناخ المتغيّر.</a:t>
          </a:r>
          <a:endParaRPr lang="en-AU" sz="800" kern="1200" dirty="0">
            <a:latin typeface="Calibri" panose="020F0502020204030204" pitchFamily="34" charset="0"/>
            <a:cs typeface="Calibri" panose="020F0502020204030204" pitchFamily="34" charset="0"/>
          </a:endParaRPr>
        </a:p>
      </dsp:txBody>
      <dsp:txXfrm>
        <a:off x="3280441" y="2052232"/>
        <a:ext cx="1092242" cy="598423"/>
      </dsp:txXfrm>
    </dsp:sp>
    <dsp:sp modelId="{9B31FD2C-237E-4919-BEF7-EFBE4502D056}">
      <dsp:nvSpPr>
        <dsp:cNvPr id="0" name=""/>
        <dsp:cNvSpPr/>
      </dsp:nvSpPr>
      <dsp:spPr>
        <a:xfrm>
          <a:off x="1839495" y="0"/>
          <a:ext cx="1233324" cy="490993"/>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1430" rIns="17145" bIns="11430" numCol="1" spcCol="1270" anchor="ctr" anchorCtr="0">
          <a:noAutofit/>
        </a:bodyPr>
        <a:lstStyle/>
        <a:p>
          <a:pPr marL="0" lvl="0" indent="0" algn="ctr" defTabSz="400050" rtl="1">
            <a:lnSpc>
              <a:spcPct val="90000"/>
            </a:lnSpc>
            <a:spcBef>
              <a:spcPct val="0"/>
            </a:spcBef>
            <a:spcAft>
              <a:spcPct val="35000"/>
            </a:spcAft>
            <a:buNone/>
          </a:pPr>
          <a:r>
            <a:rPr lang="ar-SA" sz="900" b="1" kern="1200" dirty="0">
              <a:effectLst/>
              <a:latin typeface="Calibri" panose="020F0502020204030204" pitchFamily="34" charset="0"/>
              <a:cs typeface="Calibri" panose="020F0502020204030204" pitchFamily="34" charset="0"/>
            </a:rPr>
            <a:t>إنشاء مدينة ذات كفاءة في استخدام المياه</a:t>
          </a:r>
          <a:endParaRPr lang="en-AU" sz="900" b="1" kern="1200" dirty="0">
            <a:latin typeface="Calibri" panose="020F0502020204030204" pitchFamily="34" charset="0"/>
            <a:cs typeface="Calibri" panose="020F0502020204030204" pitchFamily="34" charset="0"/>
          </a:endParaRPr>
        </a:p>
      </dsp:txBody>
      <dsp:txXfrm>
        <a:off x="1853876" y="14381"/>
        <a:ext cx="1204562" cy="462231"/>
      </dsp:txXfrm>
    </dsp:sp>
    <dsp:sp modelId="{830A4078-DA41-43D3-910E-E92703111504}">
      <dsp:nvSpPr>
        <dsp:cNvPr id="0" name=""/>
        <dsp:cNvSpPr/>
      </dsp:nvSpPr>
      <dsp:spPr>
        <a:xfrm>
          <a:off x="2749874" y="490993"/>
          <a:ext cx="199613" cy="478409"/>
        </a:xfrm>
        <a:custGeom>
          <a:avLst/>
          <a:gdLst/>
          <a:ahLst/>
          <a:cxnLst/>
          <a:rect l="0" t="0" r="0" b="0"/>
          <a:pathLst>
            <a:path>
              <a:moveTo>
                <a:pt x="199613" y="0"/>
              </a:moveTo>
              <a:lnTo>
                <a:pt x="199613" y="478409"/>
              </a:lnTo>
              <a:lnTo>
                <a:pt x="0" y="478409"/>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02F1AD-273D-41FE-9400-0E9ACFDB050E}">
      <dsp:nvSpPr>
        <dsp:cNvPr id="0" name=""/>
        <dsp:cNvSpPr/>
      </dsp:nvSpPr>
      <dsp:spPr>
        <a:xfrm>
          <a:off x="1783145" y="604018"/>
          <a:ext cx="966728" cy="73077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r" defTabSz="355600" rtl="1">
            <a:lnSpc>
              <a:spcPct val="90000"/>
            </a:lnSpc>
            <a:spcBef>
              <a:spcPct val="0"/>
            </a:spcBef>
            <a:spcAft>
              <a:spcPct val="35000"/>
            </a:spcAft>
            <a:buNone/>
          </a:pPr>
          <a:r>
            <a:rPr lang="ar-SA" sz="800" kern="1200" dirty="0">
              <a:latin typeface="Calibri" panose="020F0502020204030204" pitchFamily="34" charset="0"/>
              <a:cs typeface="Calibri" panose="020F0502020204030204" pitchFamily="34" charset="0"/>
            </a:rPr>
            <a:t>4.1 تحسين كفاءة استخدام المياه وزيادة كمية المياه التي يتم استردادها لإعادة الاستخدام وإعادة التدوير.</a:t>
          </a:r>
          <a:endParaRPr lang="en-AU" sz="800" kern="1200" dirty="0">
            <a:latin typeface="Calibri" panose="020F0502020204030204" pitchFamily="34" charset="0"/>
            <a:cs typeface="Calibri" panose="020F0502020204030204" pitchFamily="34" charset="0"/>
          </a:endParaRPr>
        </a:p>
      </dsp:txBody>
      <dsp:txXfrm>
        <a:off x="1804549" y="625422"/>
        <a:ext cx="923920" cy="687962"/>
      </dsp:txXfrm>
    </dsp:sp>
    <dsp:sp modelId="{A9095F55-5DC0-4122-B5B7-65849DE3087F}">
      <dsp:nvSpPr>
        <dsp:cNvPr id="0" name=""/>
        <dsp:cNvSpPr/>
      </dsp:nvSpPr>
      <dsp:spPr>
        <a:xfrm>
          <a:off x="2816264" y="490993"/>
          <a:ext cx="133222" cy="1297039"/>
        </a:xfrm>
        <a:custGeom>
          <a:avLst/>
          <a:gdLst/>
          <a:ahLst/>
          <a:cxnLst/>
          <a:rect l="0" t="0" r="0" b="0"/>
          <a:pathLst>
            <a:path>
              <a:moveTo>
                <a:pt x="133222" y="0"/>
              </a:moveTo>
              <a:lnTo>
                <a:pt x="133222" y="1297039"/>
              </a:lnTo>
              <a:lnTo>
                <a:pt x="0" y="1297039"/>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EFAB2B-8225-4C0A-ABF0-B99C91493608}">
      <dsp:nvSpPr>
        <dsp:cNvPr id="0" name=""/>
        <dsp:cNvSpPr/>
      </dsp:nvSpPr>
      <dsp:spPr>
        <a:xfrm>
          <a:off x="1783145" y="1446248"/>
          <a:ext cx="1033119" cy="683569"/>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r" defTabSz="355600" rtl="1">
            <a:lnSpc>
              <a:spcPct val="90000"/>
            </a:lnSpc>
            <a:spcBef>
              <a:spcPct val="0"/>
            </a:spcBef>
            <a:spcAft>
              <a:spcPct val="35000"/>
            </a:spcAft>
            <a:buNone/>
          </a:pPr>
          <a:r>
            <a:rPr lang="ar-SA" sz="800" kern="1200" dirty="0">
              <a:latin typeface="Calibri" panose="020F0502020204030204" pitchFamily="34" charset="0"/>
              <a:cs typeface="Calibri" panose="020F0502020204030204" pitchFamily="34" charset="0"/>
            </a:rPr>
            <a:t>4.2 تقليل كمية مياه الأمطار التي تدخل</a:t>
          </a:r>
          <a:r>
            <a:rPr lang="en-US" sz="800" kern="1200" dirty="0">
              <a:latin typeface="Calibri" panose="020F0502020204030204" pitchFamily="34" charset="0"/>
              <a:cs typeface="Calibri" panose="020F0502020204030204" pitchFamily="34" charset="0"/>
            </a:rPr>
            <a:t>Port Phillip </a:t>
          </a:r>
          <a:r>
            <a:rPr lang="ar-SA" sz="800" kern="1200" dirty="0">
              <a:latin typeface="Calibri" panose="020F0502020204030204" pitchFamily="34" charset="0"/>
              <a:cs typeface="Calibri" panose="020F0502020204030204" pitchFamily="34" charset="0"/>
            </a:rPr>
            <a:t> و</a:t>
          </a:r>
          <a:r>
            <a:rPr lang="en-US" sz="800" kern="1200" dirty="0">
              <a:latin typeface="Calibri" panose="020F0502020204030204" pitchFamily="34" charset="0"/>
              <a:cs typeface="Calibri" panose="020F0502020204030204" pitchFamily="34" charset="0"/>
            </a:rPr>
            <a:t>Western Port Bay </a:t>
          </a:r>
          <a:r>
            <a:rPr lang="ar-SA" sz="800" kern="1200" dirty="0">
              <a:latin typeface="Calibri" panose="020F0502020204030204" pitchFamily="34" charset="0"/>
              <a:cs typeface="Calibri" panose="020F0502020204030204" pitchFamily="34" charset="0"/>
            </a:rPr>
            <a:t>وتحسين جودتها.</a:t>
          </a:r>
          <a:endParaRPr lang="en-AU" sz="800" kern="1200" dirty="0">
            <a:latin typeface="Calibri" panose="020F0502020204030204" pitchFamily="34" charset="0"/>
            <a:cs typeface="Calibri" panose="020F0502020204030204" pitchFamily="34" charset="0"/>
          </a:endParaRPr>
        </a:p>
      </dsp:txBody>
      <dsp:txXfrm>
        <a:off x="1803166" y="1466269"/>
        <a:ext cx="993077" cy="643527"/>
      </dsp:txXfrm>
    </dsp:sp>
    <dsp:sp modelId="{EB6EBD5A-C704-45D5-BFDC-89AF46D361D4}">
      <dsp:nvSpPr>
        <dsp:cNvPr id="0" name=""/>
        <dsp:cNvSpPr/>
      </dsp:nvSpPr>
      <dsp:spPr>
        <a:xfrm>
          <a:off x="2823426" y="490993"/>
          <a:ext cx="126061" cy="2069836"/>
        </a:xfrm>
        <a:custGeom>
          <a:avLst/>
          <a:gdLst/>
          <a:ahLst/>
          <a:cxnLst/>
          <a:rect l="0" t="0" r="0" b="0"/>
          <a:pathLst>
            <a:path>
              <a:moveTo>
                <a:pt x="126061" y="0"/>
              </a:moveTo>
              <a:lnTo>
                <a:pt x="126061" y="2069836"/>
              </a:lnTo>
              <a:lnTo>
                <a:pt x="0" y="2069836"/>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D4ABF1-C5EC-4A00-A5B0-0F080255E5E8}">
      <dsp:nvSpPr>
        <dsp:cNvPr id="0" name=""/>
        <dsp:cNvSpPr/>
      </dsp:nvSpPr>
      <dsp:spPr>
        <a:xfrm>
          <a:off x="1783145" y="2241277"/>
          <a:ext cx="1040281" cy="639105"/>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r" defTabSz="355600" rtl="1">
            <a:lnSpc>
              <a:spcPct val="90000"/>
            </a:lnSpc>
            <a:spcBef>
              <a:spcPct val="0"/>
            </a:spcBef>
            <a:spcAft>
              <a:spcPct val="35000"/>
            </a:spcAft>
            <a:buNone/>
          </a:pPr>
          <a:r>
            <a:rPr lang="ar-SA" sz="800" kern="1200" dirty="0">
              <a:latin typeface="Calibri" panose="020F0502020204030204" pitchFamily="34" charset="0"/>
              <a:cs typeface="Calibri" panose="020F0502020204030204" pitchFamily="34" charset="0"/>
            </a:rPr>
            <a:t>4.3 تسهيل إنشاء خط أنابيب المياه المُعاد تدويرها المتكامل الإقليمي في الجنوب الشرقي للمنطقة.</a:t>
          </a:r>
          <a:endParaRPr lang="en-AU" sz="800" kern="1200" dirty="0">
            <a:latin typeface="Calibri" panose="020F0502020204030204" pitchFamily="34" charset="0"/>
            <a:cs typeface="Calibri" panose="020F0502020204030204" pitchFamily="34" charset="0"/>
          </a:endParaRPr>
        </a:p>
      </dsp:txBody>
      <dsp:txXfrm>
        <a:off x="1801864" y="2259996"/>
        <a:ext cx="1002843" cy="601667"/>
      </dsp:txXfrm>
    </dsp:sp>
    <dsp:sp modelId="{1ED4CA4A-704F-4CA0-84BB-51648B96CBBA}">
      <dsp:nvSpPr>
        <dsp:cNvPr id="0" name=""/>
        <dsp:cNvSpPr/>
      </dsp:nvSpPr>
      <dsp:spPr>
        <a:xfrm>
          <a:off x="400639" y="1564"/>
          <a:ext cx="1213208" cy="459700"/>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1430" rIns="17145" bIns="11430" numCol="1" spcCol="1270" anchor="ctr" anchorCtr="0">
          <a:noAutofit/>
        </a:bodyPr>
        <a:lstStyle/>
        <a:p>
          <a:pPr marL="0" lvl="0" indent="0" algn="ctr" defTabSz="400050" rtl="1">
            <a:lnSpc>
              <a:spcPct val="90000"/>
            </a:lnSpc>
            <a:spcBef>
              <a:spcPct val="0"/>
            </a:spcBef>
            <a:spcAft>
              <a:spcPct val="35000"/>
            </a:spcAft>
            <a:buNone/>
          </a:pPr>
          <a:r>
            <a:rPr lang="ar-SA" sz="900" b="1" kern="1200" dirty="0">
              <a:effectLst/>
              <a:latin typeface="Calibri" panose="020F0502020204030204" pitchFamily="34" charset="0"/>
              <a:cs typeface="Calibri" panose="020F0502020204030204" pitchFamily="34" charset="0"/>
            </a:rPr>
            <a:t>تعزيز قدرات الأفراد والعمليات الداخلية</a:t>
          </a:r>
          <a:endParaRPr lang="en-AU" sz="900" b="1" kern="1200" dirty="0">
            <a:latin typeface="Calibri" panose="020F0502020204030204" pitchFamily="34" charset="0"/>
            <a:cs typeface="Calibri" panose="020F0502020204030204" pitchFamily="34" charset="0"/>
          </a:endParaRPr>
        </a:p>
      </dsp:txBody>
      <dsp:txXfrm>
        <a:off x="414103" y="15028"/>
        <a:ext cx="1186280" cy="432772"/>
      </dsp:txXfrm>
    </dsp:sp>
    <dsp:sp modelId="{34C67E31-352C-4F8A-BC70-5C83D16E4B1A}">
      <dsp:nvSpPr>
        <dsp:cNvPr id="0" name=""/>
        <dsp:cNvSpPr/>
      </dsp:nvSpPr>
      <dsp:spPr>
        <a:xfrm>
          <a:off x="1185965" y="461264"/>
          <a:ext cx="306561" cy="407160"/>
        </a:xfrm>
        <a:custGeom>
          <a:avLst/>
          <a:gdLst/>
          <a:ahLst/>
          <a:cxnLst/>
          <a:rect l="0" t="0" r="0" b="0"/>
          <a:pathLst>
            <a:path>
              <a:moveTo>
                <a:pt x="306561" y="0"/>
              </a:moveTo>
              <a:lnTo>
                <a:pt x="306561" y="407160"/>
              </a:lnTo>
              <a:lnTo>
                <a:pt x="0" y="407160"/>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272E66-02B6-4922-BF8F-E802FA938B58}">
      <dsp:nvSpPr>
        <dsp:cNvPr id="0" name=""/>
        <dsp:cNvSpPr/>
      </dsp:nvSpPr>
      <dsp:spPr>
        <a:xfrm>
          <a:off x="283472" y="572724"/>
          <a:ext cx="902492" cy="591401"/>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r" defTabSz="355600" rtl="1">
            <a:lnSpc>
              <a:spcPct val="90000"/>
            </a:lnSpc>
            <a:spcBef>
              <a:spcPct val="0"/>
            </a:spcBef>
            <a:spcAft>
              <a:spcPct val="35000"/>
            </a:spcAft>
            <a:buFont typeface="Symbol" panose="05050102010706020507" pitchFamily="18" charset="2"/>
            <a:buNone/>
          </a:pPr>
          <a:r>
            <a:rPr lang="ar-SA" sz="800" kern="1200" dirty="0">
              <a:latin typeface="Calibri" panose="020F0502020204030204" pitchFamily="34" charset="0"/>
              <a:cs typeface="Calibri" panose="020F0502020204030204" pitchFamily="34" charset="0"/>
            </a:rPr>
            <a:t>5.1 بناء قدرة المنظمة في مجال الاستدامة البيئية وتغير المناخ.</a:t>
          </a:r>
          <a:endParaRPr lang="en-AU" sz="800" kern="1200" dirty="0">
            <a:latin typeface="Calibri" panose="020F0502020204030204" pitchFamily="34" charset="0"/>
            <a:cs typeface="Calibri" panose="020F0502020204030204" pitchFamily="34" charset="0"/>
          </a:endParaRPr>
        </a:p>
      </dsp:txBody>
      <dsp:txXfrm>
        <a:off x="300794" y="590046"/>
        <a:ext cx="867848" cy="556757"/>
      </dsp:txXfrm>
    </dsp:sp>
    <dsp:sp modelId="{BFF70F69-8331-4DD0-A11B-724FD02F9781}">
      <dsp:nvSpPr>
        <dsp:cNvPr id="0" name=""/>
        <dsp:cNvSpPr/>
      </dsp:nvSpPr>
      <dsp:spPr>
        <a:xfrm>
          <a:off x="1211959" y="461264"/>
          <a:ext cx="280567" cy="1037240"/>
        </a:xfrm>
        <a:custGeom>
          <a:avLst/>
          <a:gdLst/>
          <a:ahLst/>
          <a:cxnLst/>
          <a:rect l="0" t="0" r="0" b="0"/>
          <a:pathLst>
            <a:path>
              <a:moveTo>
                <a:pt x="280567" y="0"/>
              </a:moveTo>
              <a:lnTo>
                <a:pt x="280567" y="1037240"/>
              </a:lnTo>
              <a:lnTo>
                <a:pt x="0" y="1037240"/>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34C5FA-E869-459A-B1B1-10952BCECF3F}">
      <dsp:nvSpPr>
        <dsp:cNvPr id="0" name=""/>
        <dsp:cNvSpPr/>
      </dsp:nvSpPr>
      <dsp:spPr>
        <a:xfrm>
          <a:off x="283472" y="1275585"/>
          <a:ext cx="928486" cy="445839"/>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r" defTabSz="355600" rtl="1">
            <a:lnSpc>
              <a:spcPct val="90000"/>
            </a:lnSpc>
            <a:spcBef>
              <a:spcPct val="0"/>
            </a:spcBef>
            <a:spcAft>
              <a:spcPct val="35000"/>
            </a:spcAft>
            <a:buFont typeface="Symbol" panose="05050102010706020507" pitchFamily="18" charset="2"/>
            <a:buNone/>
          </a:pPr>
          <a:r>
            <a:rPr lang="ar-SA" sz="800" kern="1200" dirty="0">
              <a:latin typeface="Calibri" panose="020F0502020204030204" pitchFamily="34" charset="0"/>
              <a:cs typeface="Calibri" panose="020F0502020204030204" pitchFamily="34" charset="0"/>
            </a:rPr>
            <a:t>5.2 تحسين الشراء المستدام للسلع والخدمات.</a:t>
          </a:r>
          <a:endParaRPr lang="en-AU" sz="800" kern="1200" dirty="0">
            <a:latin typeface="Calibri" panose="020F0502020204030204" pitchFamily="34" charset="0"/>
            <a:cs typeface="Calibri" panose="020F0502020204030204" pitchFamily="34" charset="0"/>
          </a:endParaRPr>
        </a:p>
      </dsp:txBody>
      <dsp:txXfrm>
        <a:off x="296530" y="1288643"/>
        <a:ext cx="902370" cy="419723"/>
      </dsp:txXfrm>
    </dsp:sp>
    <dsp:sp modelId="{51E68C23-74B0-45EA-9F9B-BDFF5D441FF9}">
      <dsp:nvSpPr>
        <dsp:cNvPr id="0" name=""/>
        <dsp:cNvSpPr/>
      </dsp:nvSpPr>
      <dsp:spPr>
        <a:xfrm>
          <a:off x="1305100" y="461264"/>
          <a:ext cx="187426" cy="1594539"/>
        </a:xfrm>
        <a:custGeom>
          <a:avLst/>
          <a:gdLst/>
          <a:ahLst/>
          <a:cxnLst/>
          <a:rect l="0" t="0" r="0" b="0"/>
          <a:pathLst>
            <a:path>
              <a:moveTo>
                <a:pt x="187426" y="0"/>
              </a:moveTo>
              <a:lnTo>
                <a:pt x="187426" y="1594539"/>
              </a:lnTo>
              <a:lnTo>
                <a:pt x="0" y="1594539"/>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5F68FE-3E92-446B-A7DD-774B1274E41C}">
      <dsp:nvSpPr>
        <dsp:cNvPr id="0" name=""/>
        <dsp:cNvSpPr/>
      </dsp:nvSpPr>
      <dsp:spPr>
        <a:xfrm>
          <a:off x="283472" y="1832884"/>
          <a:ext cx="1021627" cy="445839"/>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r" defTabSz="355600" rtl="1">
            <a:lnSpc>
              <a:spcPct val="90000"/>
            </a:lnSpc>
            <a:spcBef>
              <a:spcPct val="0"/>
            </a:spcBef>
            <a:spcAft>
              <a:spcPct val="35000"/>
            </a:spcAft>
            <a:buFont typeface="Symbol" panose="05050102010706020507" pitchFamily="18" charset="2"/>
            <a:buNone/>
          </a:pPr>
          <a:r>
            <a:rPr lang="ar-SA" sz="800" kern="1200" dirty="0">
              <a:latin typeface="Calibri" panose="020F0502020204030204" pitchFamily="34" charset="0"/>
              <a:cs typeface="Calibri" panose="020F0502020204030204" pitchFamily="34" charset="0"/>
            </a:rPr>
            <a:t>5.4 مراقبة ومراجعة وتحسين نتائج التنمية المستدامة بيئيا في أصول المجلس المبنية.</a:t>
          </a:r>
          <a:endParaRPr lang="en-AU" sz="800" kern="1200" dirty="0">
            <a:latin typeface="Calibri" panose="020F0502020204030204" pitchFamily="34" charset="0"/>
            <a:cs typeface="Calibri" panose="020F0502020204030204" pitchFamily="34" charset="0"/>
          </a:endParaRPr>
        </a:p>
      </dsp:txBody>
      <dsp:txXfrm>
        <a:off x="296530" y="1845942"/>
        <a:ext cx="995511" cy="419723"/>
      </dsp:txXfrm>
    </dsp:sp>
    <dsp:sp modelId="{7B5AB2A9-2636-473C-B790-0C6A649FAABB}">
      <dsp:nvSpPr>
        <dsp:cNvPr id="0" name=""/>
        <dsp:cNvSpPr/>
      </dsp:nvSpPr>
      <dsp:spPr>
        <a:xfrm>
          <a:off x="1371205" y="461264"/>
          <a:ext cx="121320" cy="2123237"/>
        </a:xfrm>
        <a:custGeom>
          <a:avLst/>
          <a:gdLst/>
          <a:ahLst/>
          <a:cxnLst/>
          <a:rect l="0" t="0" r="0" b="0"/>
          <a:pathLst>
            <a:path>
              <a:moveTo>
                <a:pt x="121320" y="0"/>
              </a:moveTo>
              <a:lnTo>
                <a:pt x="121320" y="2123237"/>
              </a:lnTo>
              <a:lnTo>
                <a:pt x="0" y="2123237"/>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F3232B-1AF7-4DF2-B819-7EEA8B813116}">
      <dsp:nvSpPr>
        <dsp:cNvPr id="0" name=""/>
        <dsp:cNvSpPr/>
      </dsp:nvSpPr>
      <dsp:spPr>
        <a:xfrm>
          <a:off x="283472" y="2390183"/>
          <a:ext cx="1087733" cy="388637"/>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r" defTabSz="355600" rtl="1">
            <a:lnSpc>
              <a:spcPct val="90000"/>
            </a:lnSpc>
            <a:spcBef>
              <a:spcPct val="0"/>
            </a:spcBef>
            <a:spcAft>
              <a:spcPct val="35000"/>
            </a:spcAft>
            <a:buFont typeface="Symbol" panose="05050102010706020507" pitchFamily="18" charset="2"/>
            <a:buNone/>
          </a:pPr>
          <a:r>
            <a:rPr lang="ar-SA" sz="800" kern="1200" dirty="0">
              <a:latin typeface="Calibri" panose="020F0502020204030204" pitchFamily="34" charset="0"/>
              <a:cs typeface="Calibri" panose="020F0502020204030204" pitchFamily="34" charset="0"/>
            </a:rPr>
            <a:t>5.5 تنسيق الامتثال للتشريعات البيئية والمتطلبات الأخرى.</a:t>
          </a:r>
          <a:endParaRPr lang="en-AU" sz="800" kern="1200" dirty="0">
            <a:latin typeface="Calibri" panose="020F0502020204030204" pitchFamily="34" charset="0"/>
            <a:cs typeface="Calibri" panose="020F0502020204030204" pitchFamily="34" charset="0"/>
          </a:endParaRPr>
        </a:p>
      </dsp:txBody>
      <dsp:txXfrm>
        <a:off x="294855" y="2401566"/>
        <a:ext cx="1064967" cy="36587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1857D7-F14F-496D-93ED-3336F861BA10}">
      <dsp:nvSpPr>
        <dsp:cNvPr id="0" name=""/>
        <dsp:cNvSpPr/>
      </dsp:nvSpPr>
      <dsp:spPr>
        <a:xfrm>
          <a:off x="6833516" y="140097"/>
          <a:ext cx="1257350" cy="316980"/>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1430" rIns="17145" bIns="11430" numCol="1" spcCol="1270" anchor="ctr" anchorCtr="0">
          <a:noAutofit/>
        </a:bodyPr>
        <a:lstStyle/>
        <a:p>
          <a:pPr marL="0" lvl="0" indent="0" algn="ctr" defTabSz="400050" rtl="1">
            <a:lnSpc>
              <a:spcPct val="90000"/>
            </a:lnSpc>
            <a:spcBef>
              <a:spcPct val="0"/>
            </a:spcBef>
            <a:spcAft>
              <a:spcPct val="35000"/>
            </a:spcAft>
            <a:buNone/>
          </a:pPr>
          <a:r>
            <a:rPr lang="ar-SA" sz="900" kern="1200" dirty="0">
              <a:latin typeface="Calibri" panose="020F0502020204030204" pitchFamily="34" charset="0"/>
              <a:cs typeface="Calibri" panose="020F0502020204030204" pitchFamily="34" charset="0"/>
            </a:rPr>
            <a:t>أماكن مرنة وآمنة ومتصلة</a:t>
          </a:r>
          <a:endParaRPr lang="en-AU" sz="900" b="1" kern="1200" dirty="0">
            <a:latin typeface="Calibri" panose="020F0502020204030204" pitchFamily="34" charset="0"/>
            <a:cs typeface="Calibri" panose="020F0502020204030204" pitchFamily="34" charset="0"/>
          </a:endParaRPr>
        </a:p>
      </dsp:txBody>
      <dsp:txXfrm>
        <a:off x="6842800" y="149381"/>
        <a:ext cx="1238782" cy="298412"/>
      </dsp:txXfrm>
    </dsp:sp>
    <dsp:sp modelId="{3CFFCAF7-A584-4D5F-A059-9A51872B27AD}">
      <dsp:nvSpPr>
        <dsp:cNvPr id="0" name=""/>
        <dsp:cNvSpPr/>
      </dsp:nvSpPr>
      <dsp:spPr>
        <a:xfrm>
          <a:off x="7844189" y="457078"/>
          <a:ext cx="120942" cy="564210"/>
        </a:xfrm>
        <a:custGeom>
          <a:avLst/>
          <a:gdLst/>
          <a:ahLst/>
          <a:cxnLst/>
          <a:rect l="0" t="0" r="0" b="0"/>
          <a:pathLst>
            <a:path>
              <a:moveTo>
                <a:pt x="120942" y="0"/>
              </a:moveTo>
              <a:lnTo>
                <a:pt x="120942" y="564210"/>
              </a:lnTo>
              <a:lnTo>
                <a:pt x="0" y="56421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B04F3A-93F5-4C1F-81FE-AD316775360D}">
      <dsp:nvSpPr>
        <dsp:cNvPr id="0" name=""/>
        <dsp:cNvSpPr/>
      </dsp:nvSpPr>
      <dsp:spPr>
        <a:xfrm>
          <a:off x="6659230" y="564530"/>
          <a:ext cx="1184958" cy="913516"/>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r" defTabSz="355600" rtl="1">
            <a:lnSpc>
              <a:spcPct val="90000"/>
            </a:lnSpc>
            <a:spcBef>
              <a:spcPct val="0"/>
            </a:spcBef>
            <a:spcAft>
              <a:spcPct val="35000"/>
            </a:spcAft>
            <a:buNone/>
          </a:pPr>
          <a:r>
            <a:rPr lang="ar-SA" sz="800" kern="1200" dirty="0">
              <a:latin typeface="Calibri" panose="020F0502020204030204" pitchFamily="34" charset="0"/>
              <a:cs typeface="Calibri" panose="020F0502020204030204" pitchFamily="34" charset="0"/>
            </a:rPr>
            <a:t>1.1 تعزيز السياق الاجتماعي لتطوير المكان من خلال دمج المبادئ والممارسات القائمة على المكان على مستوى المؤسسة (رابط إلى استراتيجية البنية التحتية)</a:t>
          </a:r>
          <a:endParaRPr lang="en-AU" sz="800" kern="1200" dirty="0">
            <a:latin typeface="Calibri" panose="020F0502020204030204" pitchFamily="34" charset="0"/>
            <a:cs typeface="Calibri" panose="020F0502020204030204" pitchFamily="34" charset="0"/>
          </a:endParaRPr>
        </a:p>
      </dsp:txBody>
      <dsp:txXfrm>
        <a:off x="6685986" y="591286"/>
        <a:ext cx="1131446" cy="860004"/>
      </dsp:txXfrm>
    </dsp:sp>
    <dsp:sp modelId="{F6C89242-AAFE-493D-9F10-93D5A1DDD7BF}">
      <dsp:nvSpPr>
        <dsp:cNvPr id="0" name=""/>
        <dsp:cNvSpPr/>
      </dsp:nvSpPr>
      <dsp:spPr>
        <a:xfrm>
          <a:off x="7822922" y="457078"/>
          <a:ext cx="142209" cy="1492171"/>
        </a:xfrm>
        <a:custGeom>
          <a:avLst/>
          <a:gdLst/>
          <a:ahLst/>
          <a:cxnLst/>
          <a:rect l="0" t="0" r="0" b="0"/>
          <a:pathLst>
            <a:path>
              <a:moveTo>
                <a:pt x="142209" y="0"/>
              </a:moveTo>
              <a:lnTo>
                <a:pt x="142209" y="1492171"/>
              </a:lnTo>
              <a:lnTo>
                <a:pt x="0" y="149217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0C0EF4-CDA0-4707-84EE-725EBC135353}">
      <dsp:nvSpPr>
        <dsp:cNvPr id="0" name=""/>
        <dsp:cNvSpPr/>
      </dsp:nvSpPr>
      <dsp:spPr>
        <a:xfrm>
          <a:off x="6645128" y="1557944"/>
          <a:ext cx="1177794" cy="782609"/>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r" defTabSz="355600" rtl="1">
            <a:lnSpc>
              <a:spcPct val="90000"/>
            </a:lnSpc>
            <a:spcBef>
              <a:spcPct val="0"/>
            </a:spcBef>
            <a:spcAft>
              <a:spcPct val="35000"/>
            </a:spcAft>
            <a:buNone/>
          </a:pPr>
          <a:r>
            <a:rPr lang="ar-SA" sz="800" kern="1200" dirty="0">
              <a:latin typeface="Calibri" panose="020F0502020204030204" pitchFamily="34" charset="0"/>
              <a:cs typeface="Calibri" panose="020F0502020204030204" pitchFamily="34" charset="0"/>
            </a:rPr>
            <a:t>1.2 دعم التعافي من جائحة كوفيد-19بقيادة المجتمع وتعزيز استجابة الصحة العامة للوقاية من الأمراض الحالية والمستقبلية</a:t>
          </a:r>
          <a:endParaRPr lang="en-AU" sz="800" kern="1200" dirty="0">
            <a:latin typeface="Calibri" panose="020F0502020204030204" pitchFamily="34" charset="0"/>
            <a:cs typeface="Calibri" panose="020F0502020204030204" pitchFamily="34" charset="0"/>
          </a:endParaRPr>
        </a:p>
      </dsp:txBody>
      <dsp:txXfrm>
        <a:off x="6668050" y="1580866"/>
        <a:ext cx="1131950" cy="736765"/>
      </dsp:txXfrm>
    </dsp:sp>
    <dsp:sp modelId="{1D442257-A924-45DF-A11B-167F89EC76FB}">
      <dsp:nvSpPr>
        <dsp:cNvPr id="0" name=""/>
        <dsp:cNvSpPr/>
      </dsp:nvSpPr>
      <dsp:spPr>
        <a:xfrm>
          <a:off x="7827813" y="457078"/>
          <a:ext cx="137319" cy="2593275"/>
        </a:xfrm>
        <a:custGeom>
          <a:avLst/>
          <a:gdLst/>
          <a:ahLst/>
          <a:cxnLst/>
          <a:rect l="0" t="0" r="0" b="0"/>
          <a:pathLst>
            <a:path>
              <a:moveTo>
                <a:pt x="137319" y="0"/>
              </a:moveTo>
              <a:lnTo>
                <a:pt x="137319" y="2593275"/>
              </a:lnTo>
              <a:lnTo>
                <a:pt x="0" y="259327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D8B7E2-E3A8-4B44-9C48-5E317CC7DB72}">
      <dsp:nvSpPr>
        <dsp:cNvPr id="0" name=""/>
        <dsp:cNvSpPr/>
      </dsp:nvSpPr>
      <dsp:spPr>
        <a:xfrm>
          <a:off x="6673348" y="2417904"/>
          <a:ext cx="1154465" cy="1264897"/>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r" defTabSz="355600" rtl="1">
            <a:lnSpc>
              <a:spcPct val="90000"/>
            </a:lnSpc>
            <a:spcBef>
              <a:spcPct val="0"/>
            </a:spcBef>
            <a:spcAft>
              <a:spcPct val="35000"/>
            </a:spcAft>
            <a:buNone/>
          </a:pPr>
          <a:r>
            <a:rPr lang="ar-SA" sz="800" kern="1200" dirty="0">
              <a:latin typeface="Calibri" panose="020F0502020204030204" pitchFamily="34" charset="0"/>
              <a:cs typeface="Calibri" panose="020F0502020204030204" pitchFamily="34" charset="0"/>
            </a:rPr>
            <a:t>1.3 - إنشاء أحياء آمنة وشاملة وتحسين تصورات السلامة المجتمعية من خلال مبادرات التماسك الاجتماعي مع التركيز بشكل خاص على المناطق التي ترتفع فيها معدلات الجريمة، فضلاً عن وجهات نظر النساء والشباب ومجتمعات </a:t>
          </a:r>
          <a:r>
            <a:rPr lang="en-US" sz="800" kern="1200" dirty="0">
              <a:latin typeface="Calibri" panose="020F0502020204030204" pitchFamily="34" charset="0"/>
              <a:cs typeface="Calibri" panose="020F0502020204030204" pitchFamily="34" charset="0"/>
            </a:rPr>
            <a:t>LGBTIQ</a:t>
          </a:r>
          <a:r>
            <a:rPr lang="ar-SA" sz="800" kern="1200" dirty="0">
              <a:latin typeface="Calibri" panose="020F0502020204030204" pitchFamily="34" charset="0"/>
              <a:cs typeface="Calibri" panose="020F0502020204030204" pitchFamily="34" charset="0"/>
            </a:rPr>
            <a:t> + والمجتمعات المتنوعة ثقافياً ولغوياً (</a:t>
          </a:r>
          <a:r>
            <a:rPr lang="en-US" sz="800" kern="1200" dirty="0">
              <a:latin typeface="Calibri" panose="020F0502020204030204" pitchFamily="34" charset="0"/>
              <a:cs typeface="Calibri" panose="020F0502020204030204" pitchFamily="34" charset="0"/>
            </a:rPr>
            <a:t>CALD</a:t>
          </a:r>
          <a:r>
            <a:rPr lang="ar-SA" sz="800" kern="1200" dirty="0">
              <a:latin typeface="Calibri" panose="020F0502020204030204" pitchFamily="34" charset="0"/>
              <a:cs typeface="Calibri" panose="020F0502020204030204" pitchFamily="34" charset="0"/>
            </a:rPr>
            <a:t>) </a:t>
          </a:r>
          <a:endParaRPr lang="en-AU" sz="800" b="0" i="0" kern="1200" dirty="0">
            <a:latin typeface="Calibri" panose="020F0502020204030204" pitchFamily="34" charset="0"/>
            <a:cs typeface="Calibri" panose="020F0502020204030204" pitchFamily="34" charset="0"/>
          </a:endParaRPr>
        </a:p>
      </dsp:txBody>
      <dsp:txXfrm>
        <a:off x="6707161" y="2451717"/>
        <a:ext cx="1086839" cy="1197271"/>
      </dsp:txXfrm>
    </dsp:sp>
    <dsp:sp modelId="{CA1D3872-1FAC-4BE9-B0D8-0342F5C5C37A}">
      <dsp:nvSpPr>
        <dsp:cNvPr id="0" name=""/>
        <dsp:cNvSpPr/>
      </dsp:nvSpPr>
      <dsp:spPr>
        <a:xfrm>
          <a:off x="5208784" y="132937"/>
          <a:ext cx="1308643" cy="415468"/>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1430" rIns="17145" bIns="11430" numCol="1" spcCol="1270" anchor="ctr" anchorCtr="0">
          <a:noAutofit/>
        </a:bodyPr>
        <a:lstStyle/>
        <a:p>
          <a:pPr marL="0" lvl="0" indent="0" algn="ctr" defTabSz="400050" rtl="1">
            <a:lnSpc>
              <a:spcPct val="90000"/>
            </a:lnSpc>
            <a:spcBef>
              <a:spcPct val="0"/>
            </a:spcBef>
            <a:spcAft>
              <a:spcPct val="35000"/>
            </a:spcAft>
            <a:buNone/>
          </a:pPr>
          <a:r>
            <a:rPr lang="ar-SA" sz="900" b="1" kern="1200" dirty="0">
              <a:latin typeface="Calibri" panose="020F0502020204030204" pitchFamily="34" charset="0"/>
              <a:cs typeface="Calibri" panose="020F0502020204030204" pitchFamily="34" charset="0"/>
            </a:rPr>
            <a:t>نماذج مبتكرة وسريعة الاستجابة للخدمة والاتصال</a:t>
          </a:r>
          <a:endParaRPr lang="en-AU" sz="900" b="1" kern="1200" dirty="0">
            <a:latin typeface="Calibri" panose="020F0502020204030204" pitchFamily="34" charset="0"/>
            <a:cs typeface="Calibri" panose="020F0502020204030204" pitchFamily="34" charset="0"/>
          </a:endParaRPr>
        </a:p>
      </dsp:txBody>
      <dsp:txXfrm>
        <a:off x="5220953" y="145106"/>
        <a:ext cx="1284305" cy="391130"/>
      </dsp:txXfrm>
    </dsp:sp>
    <dsp:sp modelId="{B9EAC960-122E-4093-8238-4D3B36CAE046}">
      <dsp:nvSpPr>
        <dsp:cNvPr id="0" name=""/>
        <dsp:cNvSpPr/>
      </dsp:nvSpPr>
      <dsp:spPr>
        <a:xfrm>
          <a:off x="6191688" y="548405"/>
          <a:ext cx="194875" cy="403223"/>
        </a:xfrm>
        <a:custGeom>
          <a:avLst/>
          <a:gdLst/>
          <a:ahLst/>
          <a:cxnLst/>
          <a:rect l="0" t="0" r="0" b="0"/>
          <a:pathLst>
            <a:path>
              <a:moveTo>
                <a:pt x="194875" y="0"/>
              </a:moveTo>
              <a:lnTo>
                <a:pt x="194875" y="403223"/>
              </a:lnTo>
              <a:lnTo>
                <a:pt x="0" y="40322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93852A-3918-4CBF-A909-FEAD4E51EF11}">
      <dsp:nvSpPr>
        <dsp:cNvPr id="0" name=""/>
        <dsp:cNvSpPr/>
      </dsp:nvSpPr>
      <dsp:spPr>
        <a:xfrm>
          <a:off x="5110723" y="663018"/>
          <a:ext cx="1080965" cy="577222"/>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r" defTabSz="355600" rtl="1">
            <a:lnSpc>
              <a:spcPct val="90000"/>
            </a:lnSpc>
            <a:spcBef>
              <a:spcPct val="0"/>
            </a:spcBef>
            <a:spcAft>
              <a:spcPct val="35000"/>
            </a:spcAft>
            <a:buNone/>
          </a:pPr>
          <a:r>
            <a:rPr lang="ar-SA" sz="800" kern="1200" dirty="0">
              <a:latin typeface="Calibri" panose="020F0502020204030204" pitchFamily="34" charset="0"/>
              <a:cs typeface="Calibri" panose="020F0502020204030204" pitchFamily="34" charset="0"/>
            </a:rPr>
            <a:t>2.1. تطوير منصات افتراضية لزيادة الفرص الحالية للتواصل الاجتماعي</a:t>
          </a:r>
          <a:endParaRPr lang="en-AU" sz="800" kern="1200" dirty="0">
            <a:latin typeface="Calibri" panose="020F0502020204030204" pitchFamily="34" charset="0"/>
            <a:cs typeface="Calibri" panose="020F0502020204030204" pitchFamily="34" charset="0"/>
          </a:endParaRPr>
        </a:p>
      </dsp:txBody>
      <dsp:txXfrm>
        <a:off x="5127629" y="679924"/>
        <a:ext cx="1047153" cy="543410"/>
      </dsp:txXfrm>
    </dsp:sp>
    <dsp:sp modelId="{F36FFD2C-0EFF-4A48-81CE-167303AA2739}">
      <dsp:nvSpPr>
        <dsp:cNvPr id="0" name=""/>
        <dsp:cNvSpPr/>
      </dsp:nvSpPr>
      <dsp:spPr>
        <a:xfrm>
          <a:off x="6240278" y="548405"/>
          <a:ext cx="146284" cy="1042069"/>
        </a:xfrm>
        <a:custGeom>
          <a:avLst/>
          <a:gdLst/>
          <a:ahLst/>
          <a:cxnLst/>
          <a:rect l="0" t="0" r="0" b="0"/>
          <a:pathLst>
            <a:path>
              <a:moveTo>
                <a:pt x="146284" y="0"/>
              </a:moveTo>
              <a:lnTo>
                <a:pt x="146284" y="1042069"/>
              </a:lnTo>
              <a:lnTo>
                <a:pt x="0" y="104206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36352B-A3D5-4693-92AD-F5BCEE23D5DC}">
      <dsp:nvSpPr>
        <dsp:cNvPr id="0" name=""/>
        <dsp:cNvSpPr/>
      </dsp:nvSpPr>
      <dsp:spPr>
        <a:xfrm>
          <a:off x="5110723" y="1318852"/>
          <a:ext cx="1129555" cy="543246"/>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r" defTabSz="355600" rtl="1">
            <a:lnSpc>
              <a:spcPct val="90000"/>
            </a:lnSpc>
            <a:spcBef>
              <a:spcPct val="0"/>
            </a:spcBef>
            <a:spcAft>
              <a:spcPct val="35000"/>
            </a:spcAft>
            <a:buNone/>
          </a:pPr>
          <a:r>
            <a:rPr lang="ar-SA" sz="800" kern="1200" dirty="0">
              <a:latin typeface="Calibri" panose="020F0502020204030204" pitchFamily="34" charset="0"/>
              <a:cs typeface="Calibri" panose="020F0502020204030204" pitchFamily="34" charset="0"/>
            </a:rPr>
            <a:t>2.2. زيادة الأسهم الرقمية للمشاركة الواقية من المستقبل في الحياة المجتمعية</a:t>
          </a:r>
          <a:endParaRPr lang="en-AU" sz="800" kern="1200" dirty="0">
            <a:latin typeface="Calibri" panose="020F0502020204030204" pitchFamily="34" charset="0"/>
            <a:cs typeface="Calibri" panose="020F0502020204030204" pitchFamily="34" charset="0"/>
          </a:endParaRPr>
        </a:p>
      </dsp:txBody>
      <dsp:txXfrm>
        <a:off x="5126634" y="1334763"/>
        <a:ext cx="1097733" cy="511424"/>
      </dsp:txXfrm>
    </dsp:sp>
    <dsp:sp modelId="{DCB71082-82FD-4BC1-A118-8D5B1F93BEAB}">
      <dsp:nvSpPr>
        <dsp:cNvPr id="0" name=""/>
        <dsp:cNvSpPr/>
      </dsp:nvSpPr>
      <dsp:spPr>
        <a:xfrm>
          <a:off x="6237054" y="548405"/>
          <a:ext cx="149509" cy="1651364"/>
        </a:xfrm>
        <a:custGeom>
          <a:avLst/>
          <a:gdLst/>
          <a:ahLst/>
          <a:cxnLst/>
          <a:rect l="0" t="0" r="0" b="0"/>
          <a:pathLst>
            <a:path>
              <a:moveTo>
                <a:pt x="149509" y="0"/>
              </a:moveTo>
              <a:lnTo>
                <a:pt x="149509" y="1651364"/>
              </a:lnTo>
              <a:lnTo>
                <a:pt x="0" y="165136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93BA54-D358-4DDC-89DF-34E6F8FEB8CF}">
      <dsp:nvSpPr>
        <dsp:cNvPr id="0" name=""/>
        <dsp:cNvSpPr/>
      </dsp:nvSpPr>
      <dsp:spPr>
        <a:xfrm>
          <a:off x="5110723" y="1940710"/>
          <a:ext cx="1126330" cy="518119"/>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r" defTabSz="355600" rtl="1">
            <a:lnSpc>
              <a:spcPct val="90000"/>
            </a:lnSpc>
            <a:spcBef>
              <a:spcPct val="0"/>
            </a:spcBef>
            <a:spcAft>
              <a:spcPct val="35000"/>
            </a:spcAft>
            <a:buNone/>
          </a:pPr>
          <a:r>
            <a:rPr lang="ar-SA" sz="800" kern="1200" dirty="0">
              <a:latin typeface="Calibri" panose="020F0502020204030204" pitchFamily="34" charset="0"/>
              <a:cs typeface="Calibri" panose="020F0502020204030204" pitchFamily="34" charset="0"/>
            </a:rPr>
            <a:t>2.3 إنشاء إطار لجذب منظمات المجتمع المدني وتدفقات التمويل</a:t>
          </a:r>
          <a:endParaRPr lang="en-AU" sz="800" kern="1200" dirty="0">
            <a:latin typeface="Calibri" panose="020F0502020204030204" pitchFamily="34" charset="0"/>
            <a:cs typeface="Calibri" panose="020F0502020204030204" pitchFamily="34" charset="0"/>
          </a:endParaRPr>
        </a:p>
      </dsp:txBody>
      <dsp:txXfrm>
        <a:off x="5125898" y="1955885"/>
        <a:ext cx="1095980" cy="487769"/>
      </dsp:txXfrm>
    </dsp:sp>
    <dsp:sp modelId="{B8B64ED1-1856-4F1A-A746-BBA4E01C011E}">
      <dsp:nvSpPr>
        <dsp:cNvPr id="0" name=""/>
        <dsp:cNvSpPr/>
      </dsp:nvSpPr>
      <dsp:spPr>
        <a:xfrm>
          <a:off x="3449156" y="131871"/>
          <a:ext cx="1602404" cy="316980"/>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1430" rIns="17145" bIns="11430" numCol="1" spcCol="1270" anchor="ctr" anchorCtr="0">
          <a:noAutofit/>
        </a:bodyPr>
        <a:lstStyle/>
        <a:p>
          <a:pPr marL="0" lvl="0" indent="0" algn="ctr" defTabSz="400050" rtl="1">
            <a:lnSpc>
              <a:spcPct val="90000"/>
            </a:lnSpc>
            <a:spcBef>
              <a:spcPct val="0"/>
            </a:spcBef>
            <a:spcAft>
              <a:spcPct val="35000"/>
            </a:spcAft>
            <a:buNone/>
          </a:pPr>
          <a:r>
            <a:rPr lang="ar-SA" sz="900" b="1" kern="1200" dirty="0">
              <a:latin typeface="Calibri" panose="020F0502020204030204" pitchFamily="34" charset="0"/>
              <a:cs typeface="Calibri" panose="020F0502020204030204" pitchFamily="34" charset="0"/>
            </a:rPr>
            <a:t>الأبحاث والبيانات المجتمعية </a:t>
          </a:r>
          <a:endParaRPr lang="en-AU" sz="900" b="1" kern="1200" dirty="0">
            <a:latin typeface="Calibri" panose="020F0502020204030204" pitchFamily="34" charset="0"/>
            <a:cs typeface="Calibri" panose="020F0502020204030204" pitchFamily="34" charset="0"/>
          </a:endParaRPr>
        </a:p>
      </dsp:txBody>
      <dsp:txXfrm>
        <a:off x="3458440" y="141155"/>
        <a:ext cx="1583836" cy="298412"/>
      </dsp:txXfrm>
    </dsp:sp>
    <dsp:sp modelId="{67A7FABA-0BA0-4F3F-88A0-33FC912E2FF1}">
      <dsp:nvSpPr>
        <dsp:cNvPr id="0" name=""/>
        <dsp:cNvSpPr/>
      </dsp:nvSpPr>
      <dsp:spPr>
        <a:xfrm>
          <a:off x="4697196" y="448852"/>
          <a:ext cx="194125" cy="369444"/>
        </a:xfrm>
        <a:custGeom>
          <a:avLst/>
          <a:gdLst/>
          <a:ahLst/>
          <a:cxnLst/>
          <a:rect l="0" t="0" r="0" b="0"/>
          <a:pathLst>
            <a:path>
              <a:moveTo>
                <a:pt x="194125" y="0"/>
              </a:moveTo>
              <a:lnTo>
                <a:pt x="194125" y="369444"/>
              </a:lnTo>
              <a:lnTo>
                <a:pt x="0" y="36944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E0CA0D-11CB-4BE8-9183-9D427CE7E325}">
      <dsp:nvSpPr>
        <dsp:cNvPr id="0" name=""/>
        <dsp:cNvSpPr/>
      </dsp:nvSpPr>
      <dsp:spPr>
        <a:xfrm>
          <a:off x="3491287" y="564530"/>
          <a:ext cx="1205908" cy="507531"/>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t" anchorCtr="0">
          <a:noAutofit/>
        </a:bodyPr>
        <a:lstStyle/>
        <a:p>
          <a:pPr marL="0" lvl="0" indent="0" algn="r" defTabSz="355600" rtl="1">
            <a:lnSpc>
              <a:spcPct val="90000"/>
            </a:lnSpc>
            <a:spcBef>
              <a:spcPct val="0"/>
            </a:spcBef>
            <a:spcAft>
              <a:spcPct val="35000"/>
            </a:spcAft>
            <a:buNone/>
          </a:pPr>
          <a:r>
            <a:rPr lang="ar-SA" sz="800" kern="1200" dirty="0">
              <a:latin typeface="Calibri" panose="020F0502020204030204" pitchFamily="34" charset="0"/>
              <a:cs typeface="Calibri" panose="020F0502020204030204" pitchFamily="34" charset="0"/>
            </a:rPr>
            <a:t>3.1. إنشاء نظام بيئي معرفي مشترك لاحتياجات المجتمع في مركز أبحاث مركزي</a:t>
          </a:r>
          <a:endParaRPr lang="en-AU" sz="800" kern="1200" dirty="0">
            <a:latin typeface="Calibri" panose="020F0502020204030204" pitchFamily="34" charset="0"/>
            <a:cs typeface="Calibri" panose="020F0502020204030204" pitchFamily="34" charset="0"/>
          </a:endParaRPr>
        </a:p>
      </dsp:txBody>
      <dsp:txXfrm>
        <a:off x="3506152" y="579395"/>
        <a:ext cx="1176178" cy="477801"/>
      </dsp:txXfrm>
    </dsp:sp>
    <dsp:sp modelId="{67598C4F-FB10-4EFE-AFD5-3DC90E91EC70}">
      <dsp:nvSpPr>
        <dsp:cNvPr id="0" name=""/>
        <dsp:cNvSpPr/>
      </dsp:nvSpPr>
      <dsp:spPr>
        <a:xfrm>
          <a:off x="4687687" y="448852"/>
          <a:ext cx="203634" cy="1007854"/>
        </a:xfrm>
        <a:custGeom>
          <a:avLst/>
          <a:gdLst/>
          <a:ahLst/>
          <a:cxnLst/>
          <a:rect l="0" t="0" r="0" b="0"/>
          <a:pathLst>
            <a:path>
              <a:moveTo>
                <a:pt x="203634" y="0"/>
              </a:moveTo>
              <a:lnTo>
                <a:pt x="203634" y="1007854"/>
              </a:lnTo>
              <a:lnTo>
                <a:pt x="0" y="100785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FEA440-25B3-4BC2-A9FE-E45C820E28A6}">
      <dsp:nvSpPr>
        <dsp:cNvPr id="0" name=""/>
        <dsp:cNvSpPr/>
      </dsp:nvSpPr>
      <dsp:spPr>
        <a:xfrm>
          <a:off x="3491287" y="1150673"/>
          <a:ext cx="1196399" cy="612066"/>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r" defTabSz="355600" rtl="1">
            <a:lnSpc>
              <a:spcPct val="90000"/>
            </a:lnSpc>
            <a:spcBef>
              <a:spcPct val="0"/>
            </a:spcBef>
            <a:spcAft>
              <a:spcPct val="35000"/>
            </a:spcAft>
            <a:buNone/>
          </a:pPr>
          <a:r>
            <a:rPr lang="ar-SA" sz="800" kern="1200" dirty="0">
              <a:latin typeface="Calibri" panose="020F0502020204030204" pitchFamily="34" charset="0"/>
              <a:cs typeface="Calibri" panose="020F0502020204030204" pitchFamily="34" charset="0"/>
            </a:rPr>
            <a:t>3.2 مواءمة مقاييس الصحة والرفاهية مع الإطار الخارجي (مثل أهداف التنمية المستدامة)</a:t>
          </a:r>
          <a:endParaRPr lang="en-AU" sz="800" kern="1200" dirty="0">
            <a:latin typeface="Calibri" panose="020F0502020204030204" pitchFamily="34" charset="0"/>
            <a:cs typeface="Calibri" panose="020F0502020204030204" pitchFamily="34" charset="0"/>
          </a:endParaRPr>
        </a:p>
      </dsp:txBody>
      <dsp:txXfrm>
        <a:off x="3509214" y="1168600"/>
        <a:ext cx="1160545" cy="576212"/>
      </dsp:txXfrm>
    </dsp:sp>
    <dsp:sp modelId="{E96E91F2-45C5-4C6F-B83D-68F7E7D0C19C}">
      <dsp:nvSpPr>
        <dsp:cNvPr id="0" name=""/>
        <dsp:cNvSpPr/>
      </dsp:nvSpPr>
      <dsp:spPr>
        <a:xfrm>
          <a:off x="4715660" y="448852"/>
          <a:ext cx="175660" cy="1695888"/>
        </a:xfrm>
        <a:custGeom>
          <a:avLst/>
          <a:gdLst/>
          <a:ahLst/>
          <a:cxnLst/>
          <a:rect l="0" t="0" r="0" b="0"/>
          <a:pathLst>
            <a:path>
              <a:moveTo>
                <a:pt x="175660" y="0"/>
              </a:moveTo>
              <a:lnTo>
                <a:pt x="175660" y="1695888"/>
              </a:lnTo>
              <a:lnTo>
                <a:pt x="0" y="169588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464BB0-5E5D-4CA1-8360-926242837361}">
      <dsp:nvSpPr>
        <dsp:cNvPr id="0" name=""/>
        <dsp:cNvSpPr/>
      </dsp:nvSpPr>
      <dsp:spPr>
        <a:xfrm>
          <a:off x="3491287" y="1841351"/>
          <a:ext cx="1224372" cy="606777"/>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r" defTabSz="355600" rtl="1">
            <a:lnSpc>
              <a:spcPct val="90000"/>
            </a:lnSpc>
            <a:spcBef>
              <a:spcPct val="0"/>
            </a:spcBef>
            <a:spcAft>
              <a:spcPct val="35000"/>
            </a:spcAft>
            <a:buNone/>
          </a:pPr>
          <a:r>
            <a:rPr lang="ar-SA" sz="800" kern="1200" dirty="0">
              <a:latin typeface="Calibri" panose="020F0502020204030204" pitchFamily="34" charset="0"/>
              <a:cs typeface="Calibri" panose="020F0502020204030204" pitchFamily="34" charset="0"/>
            </a:rPr>
            <a:t>3.3 بناء وتعزيز ثقافة تنظيمية للبحث والتقييم والممارسة التأملية</a:t>
          </a:r>
          <a:endParaRPr lang="en-AU" sz="800" kern="1200" dirty="0">
            <a:latin typeface="Calibri" panose="020F0502020204030204" pitchFamily="34" charset="0"/>
            <a:cs typeface="Calibri" panose="020F0502020204030204" pitchFamily="34" charset="0"/>
          </a:endParaRPr>
        </a:p>
      </dsp:txBody>
      <dsp:txXfrm>
        <a:off x="3509059" y="1859123"/>
        <a:ext cx="1188828" cy="571233"/>
      </dsp:txXfrm>
    </dsp:sp>
    <dsp:sp modelId="{2BBE4223-90C8-4A4E-B6BA-1FA034E73AD8}">
      <dsp:nvSpPr>
        <dsp:cNvPr id="0" name=""/>
        <dsp:cNvSpPr/>
      </dsp:nvSpPr>
      <dsp:spPr>
        <a:xfrm>
          <a:off x="4694504" y="448852"/>
          <a:ext cx="196816" cy="2364380"/>
        </a:xfrm>
        <a:custGeom>
          <a:avLst/>
          <a:gdLst/>
          <a:ahLst/>
          <a:cxnLst/>
          <a:rect l="0" t="0" r="0" b="0"/>
          <a:pathLst>
            <a:path>
              <a:moveTo>
                <a:pt x="196816" y="0"/>
              </a:moveTo>
              <a:lnTo>
                <a:pt x="196816" y="2364380"/>
              </a:lnTo>
              <a:lnTo>
                <a:pt x="0" y="236438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25B1DB2-2528-4C7B-85CA-EC7438F20B94}">
      <dsp:nvSpPr>
        <dsp:cNvPr id="0" name=""/>
        <dsp:cNvSpPr/>
      </dsp:nvSpPr>
      <dsp:spPr>
        <a:xfrm>
          <a:off x="3491287" y="2526740"/>
          <a:ext cx="1203216" cy="572983"/>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r" defTabSz="355600" rtl="1">
            <a:lnSpc>
              <a:spcPct val="90000"/>
            </a:lnSpc>
            <a:spcBef>
              <a:spcPct val="0"/>
            </a:spcBef>
            <a:spcAft>
              <a:spcPct val="35000"/>
            </a:spcAft>
            <a:buNone/>
          </a:pPr>
          <a:r>
            <a:rPr lang="ar-SA" sz="800" kern="1200" dirty="0">
              <a:latin typeface="Calibri" panose="020F0502020204030204" pitchFamily="34" charset="0"/>
              <a:cs typeface="Calibri" panose="020F0502020204030204" pitchFamily="34" charset="0"/>
            </a:rPr>
            <a:t>3.4. مواءمة البيئة الاستراتيجية داخليا وخارجيا</a:t>
          </a:r>
          <a:endParaRPr lang="en-AU" sz="800" kern="1200" dirty="0">
            <a:latin typeface="Calibri" panose="020F0502020204030204" pitchFamily="34" charset="0"/>
            <a:cs typeface="Calibri" panose="020F0502020204030204" pitchFamily="34" charset="0"/>
          </a:endParaRPr>
        </a:p>
      </dsp:txBody>
      <dsp:txXfrm>
        <a:off x="3508069" y="2543522"/>
        <a:ext cx="1169652" cy="539419"/>
      </dsp:txXfrm>
    </dsp:sp>
    <dsp:sp modelId="{9B31FD2C-237E-4919-BEF7-EFBE4502D056}">
      <dsp:nvSpPr>
        <dsp:cNvPr id="0" name=""/>
        <dsp:cNvSpPr/>
      </dsp:nvSpPr>
      <dsp:spPr>
        <a:xfrm>
          <a:off x="1710791" y="140298"/>
          <a:ext cx="1565721" cy="316980"/>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1430" rIns="17145" bIns="11430" numCol="1" spcCol="1270" anchor="ctr" anchorCtr="0">
          <a:noAutofit/>
        </a:bodyPr>
        <a:lstStyle/>
        <a:p>
          <a:pPr marL="0" lvl="0" indent="0" algn="ctr" defTabSz="400050" rtl="1">
            <a:lnSpc>
              <a:spcPct val="90000"/>
            </a:lnSpc>
            <a:spcBef>
              <a:spcPct val="0"/>
            </a:spcBef>
            <a:spcAft>
              <a:spcPct val="35000"/>
            </a:spcAft>
            <a:buNone/>
          </a:pPr>
          <a:r>
            <a:rPr lang="ar-SA" sz="900" b="1" kern="1200" dirty="0">
              <a:latin typeface="Calibri" panose="020F0502020204030204" pitchFamily="34" charset="0"/>
              <a:cs typeface="Calibri" panose="020F0502020204030204" pitchFamily="34" charset="0"/>
            </a:rPr>
            <a:t>الصحة والرفاهية عبر مسار الحياة</a:t>
          </a:r>
          <a:endParaRPr lang="en-AU" sz="900" b="1" kern="1200" dirty="0">
            <a:latin typeface="Calibri" panose="020F0502020204030204" pitchFamily="34" charset="0"/>
            <a:cs typeface="Calibri" panose="020F0502020204030204" pitchFamily="34" charset="0"/>
          </a:endParaRPr>
        </a:p>
      </dsp:txBody>
      <dsp:txXfrm>
        <a:off x="1720075" y="149582"/>
        <a:ext cx="1547153" cy="298412"/>
      </dsp:txXfrm>
    </dsp:sp>
    <dsp:sp modelId="{830A4078-DA41-43D3-910E-E92703111504}">
      <dsp:nvSpPr>
        <dsp:cNvPr id="0" name=""/>
        <dsp:cNvSpPr/>
      </dsp:nvSpPr>
      <dsp:spPr>
        <a:xfrm>
          <a:off x="2963369" y="457279"/>
          <a:ext cx="156572" cy="392268"/>
        </a:xfrm>
        <a:custGeom>
          <a:avLst/>
          <a:gdLst/>
          <a:ahLst/>
          <a:cxnLst/>
          <a:rect l="0" t="0" r="0" b="0"/>
          <a:pathLst>
            <a:path>
              <a:moveTo>
                <a:pt x="156572" y="0"/>
              </a:moveTo>
              <a:lnTo>
                <a:pt x="156572" y="392268"/>
              </a:lnTo>
              <a:lnTo>
                <a:pt x="0" y="39226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02F1AD-273D-41FE-9400-0E9ACFDB050E}">
      <dsp:nvSpPr>
        <dsp:cNvPr id="0" name=""/>
        <dsp:cNvSpPr/>
      </dsp:nvSpPr>
      <dsp:spPr>
        <a:xfrm>
          <a:off x="1736988" y="564530"/>
          <a:ext cx="1226380" cy="570034"/>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r" defTabSz="355600" rtl="1">
            <a:lnSpc>
              <a:spcPct val="90000"/>
            </a:lnSpc>
            <a:spcBef>
              <a:spcPct val="0"/>
            </a:spcBef>
            <a:spcAft>
              <a:spcPct val="35000"/>
            </a:spcAft>
            <a:buNone/>
          </a:pPr>
          <a:r>
            <a:rPr lang="ar-SA" sz="800" kern="1200" dirty="0">
              <a:latin typeface="Calibri" panose="020F0502020204030204" pitchFamily="34" charset="0"/>
              <a:cs typeface="Calibri" panose="020F0502020204030204" pitchFamily="34" charset="0"/>
            </a:rPr>
            <a:t>4.1 تضمين تقييمات الأثر الاجتماعي في صنع القرار بالمجلس</a:t>
          </a:r>
          <a:endParaRPr lang="en-AU" sz="800" kern="1200" dirty="0">
            <a:latin typeface="Calibri" panose="020F0502020204030204" pitchFamily="34" charset="0"/>
            <a:cs typeface="Calibri" panose="020F0502020204030204" pitchFamily="34" charset="0"/>
          </a:endParaRPr>
        </a:p>
      </dsp:txBody>
      <dsp:txXfrm>
        <a:off x="1753684" y="581226"/>
        <a:ext cx="1192988" cy="536642"/>
      </dsp:txXfrm>
    </dsp:sp>
    <dsp:sp modelId="{A9095F55-5DC0-4122-B5B7-65849DE3087F}">
      <dsp:nvSpPr>
        <dsp:cNvPr id="0" name=""/>
        <dsp:cNvSpPr/>
      </dsp:nvSpPr>
      <dsp:spPr>
        <a:xfrm>
          <a:off x="2942087" y="457279"/>
          <a:ext cx="177853" cy="1078300"/>
        </a:xfrm>
        <a:custGeom>
          <a:avLst/>
          <a:gdLst/>
          <a:ahLst/>
          <a:cxnLst/>
          <a:rect l="0" t="0" r="0" b="0"/>
          <a:pathLst>
            <a:path>
              <a:moveTo>
                <a:pt x="177853" y="0"/>
              </a:moveTo>
              <a:lnTo>
                <a:pt x="177853" y="1078300"/>
              </a:lnTo>
              <a:lnTo>
                <a:pt x="0" y="107830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EFAB2B-8225-4C0A-ABF0-B99C91493608}">
      <dsp:nvSpPr>
        <dsp:cNvPr id="0" name=""/>
        <dsp:cNvSpPr/>
      </dsp:nvSpPr>
      <dsp:spPr>
        <a:xfrm>
          <a:off x="1736988" y="1213176"/>
          <a:ext cx="1205098" cy="644806"/>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r" defTabSz="355600" rtl="1">
            <a:lnSpc>
              <a:spcPct val="90000"/>
            </a:lnSpc>
            <a:spcBef>
              <a:spcPct val="0"/>
            </a:spcBef>
            <a:spcAft>
              <a:spcPct val="35000"/>
            </a:spcAft>
            <a:buNone/>
          </a:pPr>
          <a:r>
            <a:rPr lang="ar-SA" sz="800" kern="1200" dirty="0">
              <a:latin typeface="Calibri" panose="020F0502020204030204" pitchFamily="34" charset="0"/>
              <a:cs typeface="Calibri" panose="020F0502020204030204" pitchFamily="34" charset="0"/>
            </a:rPr>
            <a:t>4.2 تقوية المناهج البديلة للصحة والرفاهية، بما في ذلك الممارسة القائمة على الفنون والوصفات الاجتماعية</a:t>
          </a:r>
          <a:endParaRPr lang="en-AU" sz="800" kern="1200" dirty="0">
            <a:latin typeface="Calibri" panose="020F0502020204030204" pitchFamily="34" charset="0"/>
            <a:cs typeface="Calibri" panose="020F0502020204030204" pitchFamily="34" charset="0"/>
          </a:endParaRPr>
        </a:p>
      </dsp:txBody>
      <dsp:txXfrm>
        <a:off x="1755874" y="1232062"/>
        <a:ext cx="1167326" cy="607034"/>
      </dsp:txXfrm>
    </dsp:sp>
    <dsp:sp modelId="{EB6EBD5A-C704-45D5-BFDC-89AF46D361D4}">
      <dsp:nvSpPr>
        <dsp:cNvPr id="0" name=""/>
        <dsp:cNvSpPr/>
      </dsp:nvSpPr>
      <dsp:spPr>
        <a:xfrm>
          <a:off x="2958312" y="457279"/>
          <a:ext cx="161628" cy="1845511"/>
        </a:xfrm>
        <a:custGeom>
          <a:avLst/>
          <a:gdLst/>
          <a:ahLst/>
          <a:cxnLst/>
          <a:rect l="0" t="0" r="0" b="0"/>
          <a:pathLst>
            <a:path>
              <a:moveTo>
                <a:pt x="161628" y="0"/>
              </a:moveTo>
              <a:lnTo>
                <a:pt x="161628" y="1845511"/>
              </a:lnTo>
              <a:lnTo>
                <a:pt x="0" y="18455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D4ABF1-C5EC-4A00-A5B0-0F080255E5E8}">
      <dsp:nvSpPr>
        <dsp:cNvPr id="0" name=""/>
        <dsp:cNvSpPr/>
      </dsp:nvSpPr>
      <dsp:spPr>
        <a:xfrm>
          <a:off x="1736988" y="1936594"/>
          <a:ext cx="1221323" cy="732392"/>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r" defTabSz="355600" rtl="1">
            <a:lnSpc>
              <a:spcPct val="90000"/>
            </a:lnSpc>
            <a:spcBef>
              <a:spcPct val="0"/>
            </a:spcBef>
            <a:spcAft>
              <a:spcPct val="35000"/>
            </a:spcAft>
            <a:buNone/>
          </a:pPr>
          <a:r>
            <a:rPr lang="ar-SA" sz="800" kern="1200" dirty="0">
              <a:latin typeface="Calibri" panose="020F0502020204030204" pitchFamily="34" charset="0"/>
              <a:cs typeface="Calibri" panose="020F0502020204030204" pitchFamily="34" charset="0"/>
            </a:rPr>
            <a:t>4.3 الشراكة مع التخطيط الاستراتيجي للخدمات لدمج أفضل الممارسات في الصحة والرفاهية في تصميم خدمات المجلس</a:t>
          </a:r>
          <a:endParaRPr lang="en-AU" sz="800" kern="1200" dirty="0">
            <a:latin typeface="Calibri" panose="020F0502020204030204" pitchFamily="34" charset="0"/>
            <a:cs typeface="Calibri" panose="020F0502020204030204" pitchFamily="34" charset="0"/>
          </a:endParaRPr>
        </a:p>
      </dsp:txBody>
      <dsp:txXfrm>
        <a:off x="1758439" y="1958045"/>
        <a:ext cx="1178421" cy="689490"/>
      </dsp:txXfrm>
    </dsp:sp>
    <dsp:sp modelId="{CAECF833-8CD8-42AC-AA34-29F949A5234C}">
      <dsp:nvSpPr>
        <dsp:cNvPr id="0" name=""/>
        <dsp:cNvSpPr/>
      </dsp:nvSpPr>
      <dsp:spPr>
        <a:xfrm>
          <a:off x="0" y="168784"/>
          <a:ext cx="1548779" cy="316980"/>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1430" rIns="17145" bIns="11430" numCol="1" spcCol="1270" anchor="ctr" anchorCtr="0">
          <a:noAutofit/>
        </a:bodyPr>
        <a:lstStyle/>
        <a:p>
          <a:pPr marL="0" lvl="0" indent="0" algn="ctr" defTabSz="400050" rtl="1">
            <a:lnSpc>
              <a:spcPct val="90000"/>
            </a:lnSpc>
            <a:spcBef>
              <a:spcPct val="0"/>
            </a:spcBef>
            <a:spcAft>
              <a:spcPct val="35000"/>
            </a:spcAft>
            <a:buNone/>
          </a:pPr>
          <a:r>
            <a:rPr lang="ar-SA" sz="900" b="1" kern="1200" dirty="0">
              <a:latin typeface="Calibri" panose="020F0502020204030204" pitchFamily="34" charset="0"/>
              <a:cs typeface="Calibri" panose="020F0502020204030204" pitchFamily="34" charset="0"/>
            </a:rPr>
            <a:t>قيادة جريئة وتقدمية</a:t>
          </a:r>
          <a:endParaRPr lang="en-AU" sz="900" b="1" kern="1200" dirty="0">
            <a:latin typeface="Calibri" panose="020F0502020204030204" pitchFamily="34" charset="0"/>
            <a:cs typeface="Calibri" panose="020F0502020204030204" pitchFamily="34" charset="0"/>
          </a:endParaRPr>
        </a:p>
      </dsp:txBody>
      <dsp:txXfrm>
        <a:off x="9284" y="178068"/>
        <a:ext cx="1530211" cy="298412"/>
      </dsp:txXfrm>
    </dsp:sp>
    <dsp:sp modelId="{198C37DB-2DFD-4271-8969-BA9355D960CF}">
      <dsp:nvSpPr>
        <dsp:cNvPr id="0" name=""/>
        <dsp:cNvSpPr/>
      </dsp:nvSpPr>
      <dsp:spPr>
        <a:xfrm>
          <a:off x="1242912" y="485764"/>
          <a:ext cx="150989" cy="575977"/>
        </a:xfrm>
        <a:custGeom>
          <a:avLst/>
          <a:gdLst/>
          <a:ahLst/>
          <a:cxnLst/>
          <a:rect l="0" t="0" r="0" b="0"/>
          <a:pathLst>
            <a:path>
              <a:moveTo>
                <a:pt x="150989" y="0"/>
              </a:moveTo>
              <a:lnTo>
                <a:pt x="150989" y="575977"/>
              </a:lnTo>
              <a:lnTo>
                <a:pt x="0" y="57597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98AD89-16F2-487B-9E1D-A4B79153D1E5}">
      <dsp:nvSpPr>
        <dsp:cNvPr id="0" name=""/>
        <dsp:cNvSpPr/>
      </dsp:nvSpPr>
      <dsp:spPr>
        <a:xfrm>
          <a:off x="76895" y="564530"/>
          <a:ext cx="1166016" cy="994423"/>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r" defTabSz="355600" rtl="1">
            <a:lnSpc>
              <a:spcPct val="90000"/>
            </a:lnSpc>
            <a:spcBef>
              <a:spcPct val="0"/>
            </a:spcBef>
            <a:spcAft>
              <a:spcPct val="35000"/>
            </a:spcAft>
            <a:buNone/>
          </a:pPr>
          <a:r>
            <a:rPr lang="ar-SA" sz="800" kern="1200" dirty="0">
              <a:latin typeface="Calibri" panose="020F0502020204030204" pitchFamily="34" charset="0"/>
              <a:cs typeface="Calibri" panose="020F0502020204030204" pitchFamily="34" charset="0"/>
            </a:rPr>
            <a:t>5.1 معالجة ضعف التوظيف المستمر والناشئ من خلال الاستفادة من الميزة الاقتصادية الإقليمية الاستراتيجية ﻟ  </a:t>
          </a:r>
          <a:r>
            <a:rPr lang="en-AU" sz="800" kern="1200" dirty="0">
              <a:latin typeface="Calibri" panose="020F0502020204030204" pitchFamily="34" charset="0"/>
              <a:cs typeface="Calibri" panose="020F0502020204030204" pitchFamily="34" charset="0"/>
            </a:rPr>
            <a:t>Casey </a:t>
          </a:r>
          <a:r>
            <a:rPr lang="ar-SA" sz="800" kern="1200" dirty="0">
              <a:latin typeface="Calibri" panose="020F0502020204030204" pitchFamily="34" charset="0"/>
              <a:cs typeface="Calibri" panose="020F0502020204030204" pitchFamily="34" charset="0"/>
            </a:rPr>
            <a:t>في أقوى قطاعات التوظيف المتعافية (مثل التعليم والتدريب والرعاية الصحية والمساعدة الاجتماعية) </a:t>
          </a:r>
          <a:endParaRPr lang="en-AU" sz="800" kern="1200" dirty="0">
            <a:highlight>
              <a:srgbClr val="FFFF00"/>
            </a:highlight>
            <a:latin typeface="Calibri" panose="020F0502020204030204" pitchFamily="34" charset="0"/>
            <a:cs typeface="Calibri" panose="020F0502020204030204" pitchFamily="34" charset="0"/>
          </a:endParaRPr>
        </a:p>
      </dsp:txBody>
      <dsp:txXfrm>
        <a:off x="106021" y="593656"/>
        <a:ext cx="1107764" cy="936171"/>
      </dsp:txXfrm>
    </dsp:sp>
    <dsp:sp modelId="{34B797F7-A3CF-4374-AE27-BFC15339FE8C}">
      <dsp:nvSpPr>
        <dsp:cNvPr id="0" name=""/>
        <dsp:cNvSpPr/>
      </dsp:nvSpPr>
      <dsp:spPr>
        <a:xfrm>
          <a:off x="1210632" y="485764"/>
          <a:ext cx="183268" cy="1467644"/>
        </a:xfrm>
        <a:custGeom>
          <a:avLst/>
          <a:gdLst/>
          <a:ahLst/>
          <a:cxnLst/>
          <a:rect l="0" t="0" r="0" b="0"/>
          <a:pathLst>
            <a:path>
              <a:moveTo>
                <a:pt x="183268" y="0"/>
              </a:moveTo>
              <a:lnTo>
                <a:pt x="183268" y="1467644"/>
              </a:lnTo>
              <a:lnTo>
                <a:pt x="0" y="146764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4268E3-D8EF-4BA9-8213-7E79E0ABD468}">
      <dsp:nvSpPr>
        <dsp:cNvPr id="0" name=""/>
        <dsp:cNvSpPr/>
      </dsp:nvSpPr>
      <dsp:spPr>
        <a:xfrm>
          <a:off x="76895" y="1637565"/>
          <a:ext cx="1133736" cy="631687"/>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r" defTabSz="355600" rtl="1">
            <a:lnSpc>
              <a:spcPct val="90000"/>
            </a:lnSpc>
            <a:spcBef>
              <a:spcPct val="0"/>
            </a:spcBef>
            <a:spcAft>
              <a:spcPct val="35000"/>
            </a:spcAft>
            <a:buNone/>
          </a:pPr>
          <a:r>
            <a:rPr lang="ar-SA" sz="800" kern="1200" dirty="0">
              <a:latin typeface="Calibri" panose="020F0502020204030204" pitchFamily="34" charset="0"/>
              <a:cs typeface="Calibri" panose="020F0502020204030204" pitchFamily="34" charset="0"/>
            </a:rPr>
            <a:t>5.2 تضمين فهم وقيمة ثقافة ومعرفة وتاريخ السكان الأصليين وسكان جزر مضيق توريس داخل المنظمة لدفع عملية اتخاذ القرار العادل</a:t>
          </a:r>
          <a:endParaRPr lang="en-AU" sz="800" kern="1200" dirty="0">
            <a:latin typeface="Calibri" panose="020F0502020204030204" pitchFamily="34" charset="0"/>
            <a:cs typeface="Calibri" panose="020F0502020204030204" pitchFamily="34" charset="0"/>
          </a:endParaRPr>
        </a:p>
      </dsp:txBody>
      <dsp:txXfrm>
        <a:off x="95396" y="1656066"/>
        <a:ext cx="1096734" cy="594685"/>
      </dsp:txXfrm>
    </dsp:sp>
    <dsp:sp modelId="{107A45CD-D4A2-48E9-B0C0-4946FE527DF3}">
      <dsp:nvSpPr>
        <dsp:cNvPr id="0" name=""/>
        <dsp:cNvSpPr/>
      </dsp:nvSpPr>
      <dsp:spPr>
        <a:xfrm>
          <a:off x="1225781" y="485764"/>
          <a:ext cx="168120" cy="2155702"/>
        </a:xfrm>
        <a:custGeom>
          <a:avLst/>
          <a:gdLst/>
          <a:ahLst/>
          <a:cxnLst/>
          <a:rect l="0" t="0" r="0" b="0"/>
          <a:pathLst>
            <a:path>
              <a:moveTo>
                <a:pt x="168120" y="0"/>
              </a:moveTo>
              <a:lnTo>
                <a:pt x="168120" y="2155702"/>
              </a:lnTo>
              <a:lnTo>
                <a:pt x="0" y="21557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585C01-9712-4456-BCA4-80E713501BAD}">
      <dsp:nvSpPr>
        <dsp:cNvPr id="0" name=""/>
        <dsp:cNvSpPr/>
      </dsp:nvSpPr>
      <dsp:spPr>
        <a:xfrm>
          <a:off x="76895" y="2347864"/>
          <a:ext cx="1148885" cy="587206"/>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r" defTabSz="355600" rtl="1">
            <a:lnSpc>
              <a:spcPct val="90000"/>
            </a:lnSpc>
            <a:spcBef>
              <a:spcPct val="0"/>
            </a:spcBef>
            <a:spcAft>
              <a:spcPct val="35000"/>
            </a:spcAft>
            <a:buNone/>
          </a:pPr>
          <a:r>
            <a:rPr lang="ar-SA" sz="800" kern="1200" dirty="0">
              <a:latin typeface="Calibri" panose="020F0502020204030204" pitchFamily="34" charset="0"/>
              <a:cs typeface="Calibri" panose="020F0502020204030204" pitchFamily="34" charset="0"/>
            </a:rPr>
            <a:t>5.3 ترسيخ فهم عميق فيما يتعلق بتقاطع أشكال التمييز والإنصاف داخل أنظمة المجلس ودفع الحوار المجتمعي التقدمي</a:t>
          </a:r>
          <a:endParaRPr lang="en-AU" sz="800" kern="1200" dirty="0">
            <a:latin typeface="Calibri" panose="020F0502020204030204" pitchFamily="34" charset="0"/>
            <a:cs typeface="Calibri" panose="020F0502020204030204" pitchFamily="34" charset="0"/>
          </a:endParaRPr>
        </a:p>
      </dsp:txBody>
      <dsp:txXfrm>
        <a:off x="94094" y="2365063"/>
        <a:ext cx="1114487" cy="552808"/>
      </dsp:txXfrm>
    </dsp:sp>
    <dsp:sp modelId="{3206B637-5212-4082-9051-2F3B48AECCE1}">
      <dsp:nvSpPr>
        <dsp:cNvPr id="0" name=""/>
        <dsp:cNvSpPr/>
      </dsp:nvSpPr>
      <dsp:spPr>
        <a:xfrm>
          <a:off x="1243812" y="485764"/>
          <a:ext cx="150088" cy="2804351"/>
        </a:xfrm>
        <a:custGeom>
          <a:avLst/>
          <a:gdLst/>
          <a:ahLst/>
          <a:cxnLst/>
          <a:rect l="0" t="0" r="0" b="0"/>
          <a:pathLst>
            <a:path>
              <a:moveTo>
                <a:pt x="150088" y="0"/>
              </a:moveTo>
              <a:lnTo>
                <a:pt x="150088" y="2804351"/>
              </a:lnTo>
              <a:lnTo>
                <a:pt x="0" y="280435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AB8F02-ABC7-4369-BE77-5975D93A2F5D}">
      <dsp:nvSpPr>
        <dsp:cNvPr id="0" name=""/>
        <dsp:cNvSpPr/>
      </dsp:nvSpPr>
      <dsp:spPr>
        <a:xfrm>
          <a:off x="76895" y="3013682"/>
          <a:ext cx="1166917" cy="552868"/>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r" defTabSz="355600" rtl="1">
            <a:lnSpc>
              <a:spcPct val="90000"/>
            </a:lnSpc>
            <a:spcBef>
              <a:spcPct val="0"/>
            </a:spcBef>
            <a:spcAft>
              <a:spcPct val="35000"/>
            </a:spcAft>
            <a:buNone/>
          </a:pPr>
          <a:r>
            <a:rPr lang="ar-SA" sz="800" kern="1200" dirty="0">
              <a:latin typeface="Calibri" panose="020F0502020204030204" pitchFamily="34" charset="0"/>
              <a:cs typeface="Calibri" panose="020F0502020204030204" pitchFamily="34" charset="0"/>
            </a:rPr>
            <a:t>5.4 تحديد والاستفادة من الدور كقادة في التغييرات داخل القطاع (مثل الإصلاحات والمفوضيات الملكية) </a:t>
          </a:r>
          <a:endParaRPr lang="en-AU" sz="800" kern="1200" dirty="0">
            <a:latin typeface="Calibri" panose="020F0502020204030204" pitchFamily="34" charset="0"/>
            <a:cs typeface="Calibri" panose="020F0502020204030204" pitchFamily="34" charset="0"/>
          </a:endParaRPr>
        </a:p>
      </dsp:txBody>
      <dsp:txXfrm>
        <a:off x="93088" y="3029875"/>
        <a:ext cx="1134531" cy="52048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8DDD5E-9701-9549-A709-59402E0D9A08}" type="datetimeFigureOut">
              <a:rPr lang="en-US" smtClean="0"/>
              <a:t>8/24/2021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70D3F1-629D-774B-8C19-8EED7897A0AB}" type="slidenum">
              <a:rPr lang="en-US" smtClean="0"/>
              <a:t>‹#›</a:t>
            </a:fld>
            <a:endParaRPr lang="en-US"/>
          </a:p>
        </p:txBody>
      </p:sp>
    </p:spTree>
    <p:extLst>
      <p:ext uri="{BB962C8B-B14F-4D97-AF65-F5344CB8AC3E}">
        <p14:creationId xmlns:p14="http://schemas.microsoft.com/office/powerpoint/2010/main" val="2723691746"/>
      </p:ext>
    </p:extLst>
  </p:cSld>
  <p:clrMap bg1="lt1" tx1="dk1" bg2="lt2" tx2="dk2" accent1="accent1" accent2="accent2" accent3="accent3" accent4="accent4" accent5="accent5" accent6="accent6" hlink="hlink" folHlink="folHlink"/>
  <p:notesStyle>
    <a:lvl1pPr marL="0" algn="l" defTabSz="715756" rtl="0" eaLnBrk="1" latinLnBrk="0" hangingPunct="1">
      <a:defRPr sz="939" kern="1200">
        <a:solidFill>
          <a:schemeClr val="tx1"/>
        </a:solidFill>
        <a:latin typeface="+mn-lt"/>
        <a:ea typeface="+mn-ea"/>
        <a:cs typeface="+mn-cs"/>
      </a:defRPr>
    </a:lvl1pPr>
    <a:lvl2pPr marL="357877" algn="l" defTabSz="715756" rtl="0" eaLnBrk="1" latinLnBrk="0" hangingPunct="1">
      <a:defRPr sz="939" kern="1200">
        <a:solidFill>
          <a:schemeClr val="tx1"/>
        </a:solidFill>
        <a:latin typeface="+mn-lt"/>
        <a:ea typeface="+mn-ea"/>
        <a:cs typeface="+mn-cs"/>
      </a:defRPr>
    </a:lvl2pPr>
    <a:lvl3pPr marL="715756" algn="l" defTabSz="715756" rtl="0" eaLnBrk="1" latinLnBrk="0" hangingPunct="1">
      <a:defRPr sz="939" kern="1200">
        <a:solidFill>
          <a:schemeClr val="tx1"/>
        </a:solidFill>
        <a:latin typeface="+mn-lt"/>
        <a:ea typeface="+mn-ea"/>
        <a:cs typeface="+mn-cs"/>
      </a:defRPr>
    </a:lvl3pPr>
    <a:lvl4pPr marL="1073633" algn="l" defTabSz="715756" rtl="0" eaLnBrk="1" latinLnBrk="0" hangingPunct="1">
      <a:defRPr sz="939" kern="1200">
        <a:solidFill>
          <a:schemeClr val="tx1"/>
        </a:solidFill>
        <a:latin typeface="+mn-lt"/>
        <a:ea typeface="+mn-ea"/>
        <a:cs typeface="+mn-cs"/>
      </a:defRPr>
    </a:lvl4pPr>
    <a:lvl5pPr marL="1431512" algn="l" defTabSz="715756" rtl="0" eaLnBrk="1" latinLnBrk="0" hangingPunct="1">
      <a:defRPr sz="939" kern="1200">
        <a:solidFill>
          <a:schemeClr val="tx1"/>
        </a:solidFill>
        <a:latin typeface="+mn-lt"/>
        <a:ea typeface="+mn-ea"/>
        <a:cs typeface="+mn-cs"/>
      </a:defRPr>
    </a:lvl5pPr>
    <a:lvl6pPr marL="1789389" algn="l" defTabSz="715756" rtl="0" eaLnBrk="1" latinLnBrk="0" hangingPunct="1">
      <a:defRPr sz="939" kern="1200">
        <a:solidFill>
          <a:schemeClr val="tx1"/>
        </a:solidFill>
        <a:latin typeface="+mn-lt"/>
        <a:ea typeface="+mn-ea"/>
        <a:cs typeface="+mn-cs"/>
      </a:defRPr>
    </a:lvl6pPr>
    <a:lvl7pPr marL="2147267" algn="l" defTabSz="715756" rtl="0" eaLnBrk="1" latinLnBrk="0" hangingPunct="1">
      <a:defRPr sz="939" kern="1200">
        <a:solidFill>
          <a:schemeClr val="tx1"/>
        </a:solidFill>
        <a:latin typeface="+mn-lt"/>
        <a:ea typeface="+mn-ea"/>
        <a:cs typeface="+mn-cs"/>
      </a:defRPr>
    </a:lvl7pPr>
    <a:lvl8pPr marL="2505145" algn="l" defTabSz="715756" rtl="0" eaLnBrk="1" latinLnBrk="0" hangingPunct="1">
      <a:defRPr sz="939" kern="1200">
        <a:solidFill>
          <a:schemeClr val="tx1"/>
        </a:solidFill>
        <a:latin typeface="+mn-lt"/>
        <a:ea typeface="+mn-ea"/>
        <a:cs typeface="+mn-cs"/>
      </a:defRPr>
    </a:lvl8pPr>
    <a:lvl9pPr marL="2863022" algn="l" defTabSz="715756" rtl="0" eaLnBrk="1" latinLnBrk="0" hangingPunct="1">
      <a:defRPr sz="93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5104AC3-3B26-3940-BCD0-9B4CB1EBB3DF}"/>
              </a:ext>
            </a:extLst>
          </p:cNvPr>
          <p:cNvPicPr>
            <a:picLocks noChangeAspect="1"/>
          </p:cNvPicPr>
          <p:nvPr userDrawn="1"/>
        </p:nvPicPr>
        <p:blipFill>
          <a:blip r:embed="rId2"/>
          <a:srcRect/>
          <a:stretch/>
        </p:blipFill>
        <p:spPr>
          <a:xfrm>
            <a:off x="-2600" y="-1461"/>
            <a:ext cx="9146600" cy="5144962"/>
          </a:xfrm>
          <a:prstGeom prst="rect">
            <a:avLst/>
          </a:prstGeom>
        </p:spPr>
      </p:pic>
      <p:sp>
        <p:nvSpPr>
          <p:cNvPr id="2" name="Title 1">
            <a:extLst>
              <a:ext uri="{FF2B5EF4-FFF2-40B4-BE49-F238E27FC236}">
                <a16:creationId xmlns:a16="http://schemas.microsoft.com/office/drawing/2014/main" id="{F035F0CC-E8AC-F645-9B62-8AC9FE816F05}"/>
              </a:ext>
            </a:extLst>
          </p:cNvPr>
          <p:cNvSpPr>
            <a:spLocks noGrp="1"/>
          </p:cNvSpPr>
          <p:nvPr>
            <p:ph type="title" hasCustomPrompt="1"/>
          </p:nvPr>
        </p:nvSpPr>
        <p:spPr>
          <a:xfrm>
            <a:off x="457200" y="2898650"/>
            <a:ext cx="7266512" cy="857250"/>
          </a:xfrm>
        </p:spPr>
        <p:txBody>
          <a:bodyPr lIns="0" tIns="0" rIns="0" bIns="0" anchor="t" anchorCtr="0">
            <a:normAutofit/>
          </a:bodyPr>
          <a:lstStyle>
            <a:lvl1pPr algn="l">
              <a:defRPr sz="2000">
                <a:solidFill>
                  <a:schemeClr val="bg1"/>
                </a:solidFill>
              </a:defRPr>
            </a:lvl1pPr>
          </a:lstStyle>
          <a:p>
            <a:r>
              <a:rPr lang="en-GB"/>
              <a:t>Click to enter subtitle</a:t>
            </a:r>
            <a:endParaRPr lang="en-US"/>
          </a:p>
        </p:txBody>
      </p:sp>
      <p:sp>
        <p:nvSpPr>
          <p:cNvPr id="8" name="Text Placeholder 7">
            <a:extLst>
              <a:ext uri="{FF2B5EF4-FFF2-40B4-BE49-F238E27FC236}">
                <a16:creationId xmlns:a16="http://schemas.microsoft.com/office/drawing/2014/main" id="{3C4B0C78-11F3-974F-9807-06956B1BCFEE}"/>
              </a:ext>
            </a:extLst>
          </p:cNvPr>
          <p:cNvSpPr>
            <a:spLocks noGrp="1"/>
          </p:cNvSpPr>
          <p:nvPr>
            <p:ph type="body" sz="quarter" idx="10" hasCustomPrompt="1"/>
          </p:nvPr>
        </p:nvSpPr>
        <p:spPr>
          <a:xfrm>
            <a:off x="477594" y="4495509"/>
            <a:ext cx="7193205" cy="184666"/>
          </a:xfrm>
        </p:spPr>
        <p:txBody>
          <a:bodyPr wrap="square" lIns="0" tIns="0" rIns="0" bIns="0">
            <a:spAutoFit/>
          </a:bodyPr>
          <a:lstStyle>
            <a:lvl1pPr>
              <a:defRPr sz="1200" b="0"/>
            </a:lvl1pPr>
          </a:lstStyle>
          <a:p>
            <a:pPr lvl="0"/>
            <a:r>
              <a:rPr lang="en-GB"/>
              <a:t>Click to add date or presenters name</a:t>
            </a:r>
            <a:endParaRPr lang="en-US"/>
          </a:p>
        </p:txBody>
      </p:sp>
      <p:sp>
        <p:nvSpPr>
          <p:cNvPr id="5" name="Text Placeholder 4">
            <a:extLst>
              <a:ext uri="{FF2B5EF4-FFF2-40B4-BE49-F238E27FC236}">
                <a16:creationId xmlns:a16="http://schemas.microsoft.com/office/drawing/2014/main" id="{32B7870D-E64F-0543-9629-BC12C58678E1}"/>
              </a:ext>
            </a:extLst>
          </p:cNvPr>
          <p:cNvSpPr>
            <a:spLocks noGrp="1"/>
          </p:cNvSpPr>
          <p:nvPr>
            <p:ph type="body" sz="quarter" idx="11" hasCustomPrompt="1"/>
          </p:nvPr>
        </p:nvSpPr>
        <p:spPr>
          <a:xfrm>
            <a:off x="438441" y="1813141"/>
            <a:ext cx="7277278" cy="782002"/>
          </a:xfrm>
        </p:spPr>
        <p:txBody>
          <a:bodyPr lIns="0" tIns="0" rIns="0" bIns="0" anchor="b" anchorCtr="0">
            <a:normAutofit/>
          </a:bodyPr>
          <a:lstStyle>
            <a:lvl1pPr>
              <a:lnSpc>
                <a:spcPts val="2586"/>
              </a:lnSpc>
              <a:defRPr sz="2400">
                <a:solidFill>
                  <a:schemeClr val="bg1"/>
                </a:solidFill>
              </a:defRPr>
            </a:lvl1pPr>
          </a:lstStyle>
          <a:p>
            <a:pPr>
              <a:lnSpc>
                <a:spcPts val="3800"/>
              </a:lnSpc>
            </a:pPr>
            <a:r>
              <a:rPr lang="en-GB" sz="2177"/>
              <a:t>CLICK TO ADD PRESENTATION TITLE</a:t>
            </a:r>
            <a:endParaRPr lang="en-US" sz="2177"/>
          </a:p>
        </p:txBody>
      </p:sp>
    </p:spTree>
    <p:extLst>
      <p:ext uri="{BB962C8B-B14F-4D97-AF65-F5344CB8AC3E}">
        <p14:creationId xmlns:p14="http://schemas.microsoft.com/office/powerpoint/2010/main" val="2271953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B1D70E2-BEFE-4444-9F52-2D68237E24DB}"/>
              </a:ext>
            </a:extLst>
          </p:cNvPr>
          <p:cNvPicPr>
            <a:picLocks noChangeAspect="1"/>
          </p:cNvPicPr>
          <p:nvPr userDrawn="1"/>
        </p:nvPicPr>
        <p:blipFill>
          <a:blip r:embed="rId2"/>
          <a:srcRect/>
          <a:stretch/>
        </p:blipFill>
        <p:spPr>
          <a:xfrm>
            <a:off x="2600" y="2924"/>
            <a:ext cx="9138801" cy="5140576"/>
          </a:xfrm>
          <a:prstGeom prst="rect">
            <a:avLst/>
          </a:prstGeom>
        </p:spPr>
      </p:pic>
      <p:sp>
        <p:nvSpPr>
          <p:cNvPr id="7" name="Text Placeholder 6">
            <a:extLst>
              <a:ext uri="{FF2B5EF4-FFF2-40B4-BE49-F238E27FC236}">
                <a16:creationId xmlns:a16="http://schemas.microsoft.com/office/drawing/2014/main" id="{57B544A7-8F4F-494D-A5C0-192AFD76B7AB}"/>
              </a:ext>
            </a:extLst>
          </p:cNvPr>
          <p:cNvSpPr>
            <a:spLocks noGrp="1"/>
          </p:cNvSpPr>
          <p:nvPr>
            <p:ph type="body" sz="quarter" idx="10" hasCustomPrompt="1"/>
          </p:nvPr>
        </p:nvSpPr>
        <p:spPr>
          <a:xfrm>
            <a:off x="468975" y="600905"/>
            <a:ext cx="7723022" cy="307777"/>
          </a:xfrm>
        </p:spPr>
        <p:txBody>
          <a:bodyPr wrap="square" lIns="0" tIns="0" rIns="0" bIns="0">
            <a:spAutoFit/>
          </a:bodyPr>
          <a:lstStyle>
            <a:lvl1pPr>
              <a:defRPr sz="2000" b="0">
                <a:solidFill>
                  <a:schemeClr val="bg1"/>
                </a:solidFill>
              </a:defRPr>
            </a:lvl1pPr>
          </a:lstStyle>
          <a:p>
            <a:pPr lvl="0"/>
            <a:r>
              <a:rPr lang="en-GB"/>
              <a:t>Click to add slide heading</a:t>
            </a:r>
            <a:endParaRPr lang="en-US"/>
          </a:p>
        </p:txBody>
      </p:sp>
      <p:sp>
        <p:nvSpPr>
          <p:cNvPr id="8" name="Text Placeholder 7">
            <a:extLst>
              <a:ext uri="{FF2B5EF4-FFF2-40B4-BE49-F238E27FC236}">
                <a16:creationId xmlns:a16="http://schemas.microsoft.com/office/drawing/2014/main" id="{85B8BE6C-29DA-1440-9875-5B6343BBF495}"/>
              </a:ext>
            </a:extLst>
          </p:cNvPr>
          <p:cNvSpPr>
            <a:spLocks noGrp="1"/>
          </p:cNvSpPr>
          <p:nvPr>
            <p:ph type="body" sz="quarter" idx="12" hasCustomPrompt="1"/>
          </p:nvPr>
        </p:nvSpPr>
        <p:spPr>
          <a:xfrm>
            <a:off x="443178" y="1577130"/>
            <a:ext cx="7752866" cy="2836215"/>
          </a:xfrm>
        </p:spPr>
        <p:txBody>
          <a:bodyPr lIns="0" tIns="0" rIns="0" bIns="0">
            <a:normAutofit/>
          </a:bodyPr>
          <a:lstStyle>
            <a:lvl1pPr>
              <a:defRPr sz="1400"/>
            </a:lvl1pPr>
            <a:lvl2pPr>
              <a:defRPr b="1">
                <a:solidFill>
                  <a:schemeClr val="accent2"/>
                </a:solidFill>
              </a:defRPr>
            </a:lvl2pPr>
            <a:lvl3pPr marL="0" indent="0">
              <a:buNone/>
              <a:defRPr sz="953"/>
            </a:lvl3pPr>
          </a:lstStyle>
          <a:p>
            <a:pPr lvl="0"/>
            <a:r>
              <a:rPr lang="en-GB"/>
              <a:t>Click to add text</a:t>
            </a:r>
          </a:p>
        </p:txBody>
      </p:sp>
    </p:spTree>
    <p:extLst>
      <p:ext uri="{BB962C8B-B14F-4D97-AF65-F5344CB8AC3E}">
        <p14:creationId xmlns:p14="http://schemas.microsoft.com/office/powerpoint/2010/main" val="3912402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bg1"/>
        </a:solidFill>
        <a:effectLst/>
      </p:bgPr>
    </p:bg>
    <p:spTree>
      <p:nvGrpSpPr>
        <p:cNvPr id="1" name=""/>
        <p:cNvGrpSpPr/>
        <p:nvPr/>
      </p:nvGrpSpPr>
      <p:grpSpPr>
        <a:xfrm>
          <a:off x="0" y="0"/>
          <a:ext cx="0" cy="0"/>
          <a:chOff x="0" y="0"/>
          <a:chExt cx="0" cy="0"/>
        </a:xfrm>
      </p:grpSpPr>
      <p:pic>
        <p:nvPicPr>
          <p:cNvPr id="29" name="Picture 28">
            <a:extLst>
              <a:ext uri="{FF2B5EF4-FFF2-40B4-BE49-F238E27FC236}">
                <a16:creationId xmlns:a16="http://schemas.microsoft.com/office/drawing/2014/main" id="{386AE332-D471-DC47-A35B-59BF6BE530F9}"/>
              </a:ext>
            </a:extLst>
          </p:cNvPr>
          <p:cNvPicPr>
            <a:picLocks noChangeAspect="1"/>
          </p:cNvPicPr>
          <p:nvPr userDrawn="1"/>
        </p:nvPicPr>
        <p:blipFill>
          <a:blip r:embed="rId2"/>
          <a:srcRect/>
          <a:stretch/>
        </p:blipFill>
        <p:spPr>
          <a:xfrm>
            <a:off x="2600" y="2924"/>
            <a:ext cx="9138801" cy="5140576"/>
          </a:xfrm>
          <a:prstGeom prst="rect">
            <a:avLst/>
          </a:prstGeom>
        </p:spPr>
      </p:pic>
      <p:sp>
        <p:nvSpPr>
          <p:cNvPr id="35" name="Text Placeholder 6">
            <a:extLst>
              <a:ext uri="{FF2B5EF4-FFF2-40B4-BE49-F238E27FC236}">
                <a16:creationId xmlns:a16="http://schemas.microsoft.com/office/drawing/2014/main" id="{72F7E7F6-B77E-7F4E-93AC-2A2CD8D5A956}"/>
              </a:ext>
            </a:extLst>
          </p:cNvPr>
          <p:cNvSpPr>
            <a:spLocks noGrp="1"/>
          </p:cNvSpPr>
          <p:nvPr>
            <p:ph type="body" sz="quarter" idx="21" hasCustomPrompt="1"/>
          </p:nvPr>
        </p:nvSpPr>
        <p:spPr>
          <a:xfrm>
            <a:off x="468975" y="607385"/>
            <a:ext cx="7908270" cy="307777"/>
          </a:xfrm>
        </p:spPr>
        <p:txBody>
          <a:bodyPr wrap="square" lIns="0" tIns="0" rIns="0" bIns="0">
            <a:spAutoFit/>
          </a:bodyPr>
          <a:lstStyle>
            <a:lvl1pPr>
              <a:defRPr sz="2000" b="0">
                <a:solidFill>
                  <a:schemeClr val="tx1"/>
                </a:solidFill>
              </a:defRPr>
            </a:lvl1pPr>
          </a:lstStyle>
          <a:p>
            <a:pPr lvl="0"/>
            <a:r>
              <a:rPr lang="en-GB"/>
              <a:t>Click to add slide heading</a:t>
            </a:r>
            <a:endParaRPr lang="en-US"/>
          </a:p>
        </p:txBody>
      </p:sp>
      <p:sp>
        <p:nvSpPr>
          <p:cNvPr id="4" name="Text Placeholder 3">
            <a:extLst>
              <a:ext uri="{FF2B5EF4-FFF2-40B4-BE49-F238E27FC236}">
                <a16:creationId xmlns:a16="http://schemas.microsoft.com/office/drawing/2014/main" id="{7D64C817-6C66-DB47-BCCC-4EE8263AEAE0}"/>
              </a:ext>
            </a:extLst>
          </p:cNvPr>
          <p:cNvSpPr>
            <a:spLocks noGrp="1"/>
          </p:cNvSpPr>
          <p:nvPr>
            <p:ph type="body" sz="quarter" idx="22" hasCustomPrompt="1"/>
          </p:nvPr>
        </p:nvSpPr>
        <p:spPr>
          <a:xfrm>
            <a:off x="463543" y="1166524"/>
            <a:ext cx="7925448" cy="3324774"/>
          </a:xfrm>
        </p:spPr>
        <p:txBody>
          <a:bodyPr lIns="0" tIns="0" rIns="0" bIns="0">
            <a:noAutofit/>
          </a:bodyPr>
          <a:lstStyle>
            <a:lvl1pPr>
              <a:defRPr sz="1400"/>
            </a:lvl1pPr>
          </a:lstStyle>
          <a:p>
            <a:pPr lvl="0"/>
            <a:r>
              <a:rPr lang="en-GB"/>
              <a:t>Click to add text</a:t>
            </a:r>
          </a:p>
        </p:txBody>
      </p:sp>
    </p:spTree>
    <p:extLst>
      <p:ext uri="{BB962C8B-B14F-4D97-AF65-F5344CB8AC3E}">
        <p14:creationId xmlns:p14="http://schemas.microsoft.com/office/powerpoint/2010/main" val="968206487"/>
      </p:ext>
    </p:extLst>
  </p:cSld>
  <p:clrMapOvr>
    <a:masterClrMapping/>
  </p:clrMapOvr>
  <p:extLst>
    <p:ext uri="{DCECCB84-F9BA-43D5-87BE-67443E8EF086}">
      <p15:sldGuideLst xmlns:p15="http://schemas.microsoft.com/office/powerpoint/2012/main">
        <p15:guide id="2" pos="2841" userDrawn="1">
          <p15:clr>
            <a:srgbClr val="FBAE40"/>
          </p15:clr>
        </p15:guide>
        <p15:guide id="3" pos="1600" userDrawn="1">
          <p15:clr>
            <a:srgbClr val="FBAE40"/>
          </p15:clr>
        </p15:guide>
        <p15:guide id="4" pos="398" userDrawn="1">
          <p15:clr>
            <a:srgbClr val="FBAE40"/>
          </p15:clr>
        </p15:guide>
        <p15:guide id="5" pos="4160" userDrawn="1">
          <p15:clr>
            <a:srgbClr val="FBAE40"/>
          </p15:clr>
        </p15:guide>
        <p15:guide id="6" pos="5324" userDrawn="1">
          <p15:clr>
            <a:srgbClr val="FBAE40"/>
          </p15:clr>
        </p15:guide>
        <p15:guide id="7" orient="horz" pos="1836" userDrawn="1">
          <p15:clr>
            <a:srgbClr val="FBAE40"/>
          </p15:clr>
        </p15:guide>
        <p15:guide id="8" orient="horz" pos="2160" userDrawn="1">
          <p15:clr>
            <a:srgbClr val="FBAE40"/>
          </p15:clr>
        </p15:guide>
        <p15:guide id="9" pos="1677" userDrawn="1">
          <p15:clr>
            <a:srgbClr val="FBAE40"/>
          </p15:clr>
        </p15:guide>
        <p15:guide id="10" pos="2919" userDrawn="1">
          <p15:clr>
            <a:srgbClr val="FBAE40"/>
          </p15:clr>
        </p15:guide>
        <p15:guide id="11" pos="4083" userDrawn="1">
          <p15:clr>
            <a:srgbClr val="FBAE40"/>
          </p15:clr>
        </p15:guide>
        <p15:guide id="12" orient="horz" pos="2098" userDrawn="1">
          <p15:clr>
            <a:srgbClr val="FBAE40"/>
          </p15:clr>
        </p15:guide>
        <p15:guide id="13" orient="horz" pos="222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pic>
        <p:nvPicPr>
          <p:cNvPr id="29" name="Picture 28">
            <a:extLst>
              <a:ext uri="{FF2B5EF4-FFF2-40B4-BE49-F238E27FC236}">
                <a16:creationId xmlns:a16="http://schemas.microsoft.com/office/drawing/2014/main" id="{386AE332-D471-DC47-A35B-59BF6BE530F9}"/>
              </a:ext>
            </a:extLst>
          </p:cNvPr>
          <p:cNvPicPr>
            <a:picLocks noChangeAspect="1"/>
          </p:cNvPicPr>
          <p:nvPr userDrawn="1"/>
        </p:nvPicPr>
        <p:blipFill>
          <a:blip r:embed="rId2"/>
          <a:srcRect/>
          <a:stretch/>
        </p:blipFill>
        <p:spPr>
          <a:xfrm>
            <a:off x="2600" y="2924"/>
            <a:ext cx="9138801" cy="5140576"/>
          </a:xfrm>
          <a:prstGeom prst="rect">
            <a:avLst/>
          </a:prstGeom>
        </p:spPr>
      </p:pic>
      <p:sp>
        <p:nvSpPr>
          <p:cNvPr id="18" name="Text Placeholder 17">
            <a:extLst>
              <a:ext uri="{FF2B5EF4-FFF2-40B4-BE49-F238E27FC236}">
                <a16:creationId xmlns:a16="http://schemas.microsoft.com/office/drawing/2014/main" id="{2A0EE1AF-60B2-A04B-A085-248255E30385}"/>
              </a:ext>
            </a:extLst>
          </p:cNvPr>
          <p:cNvSpPr>
            <a:spLocks noGrp="1"/>
          </p:cNvSpPr>
          <p:nvPr>
            <p:ph type="body" sz="quarter" idx="13" hasCustomPrompt="1"/>
          </p:nvPr>
        </p:nvSpPr>
        <p:spPr>
          <a:xfrm>
            <a:off x="631325" y="3778237"/>
            <a:ext cx="7741858" cy="712155"/>
          </a:xfrm>
        </p:spPr>
        <p:txBody>
          <a:bodyPr wrap="square" lIns="0" tIns="0" rIns="0" bIns="0">
            <a:noAutofit/>
          </a:bodyPr>
          <a:lstStyle>
            <a:lvl1pPr algn="l">
              <a:defRPr lang="en-GB" sz="1400" b="0" kern="1200" dirty="0">
                <a:solidFill>
                  <a:schemeClr val="tx1"/>
                </a:solidFill>
                <a:latin typeface="Arial" panose="020B0604020202020204" pitchFamily="34" charset="0"/>
                <a:ea typeface="+mn-ea"/>
                <a:cs typeface="Arial" panose="020B0604020202020204" pitchFamily="34" charset="0"/>
              </a:defRPr>
            </a:lvl1pPr>
          </a:lstStyle>
          <a:p>
            <a:pPr lvl="0"/>
            <a:r>
              <a:rPr lang="en-GB"/>
              <a:t>Click to add text</a:t>
            </a:r>
          </a:p>
        </p:txBody>
      </p:sp>
      <p:sp>
        <p:nvSpPr>
          <p:cNvPr id="30" name="Picture Placeholder 29">
            <a:extLst>
              <a:ext uri="{FF2B5EF4-FFF2-40B4-BE49-F238E27FC236}">
                <a16:creationId xmlns:a16="http://schemas.microsoft.com/office/drawing/2014/main" id="{A683F052-D548-7844-B273-D9A983DEE753}"/>
              </a:ext>
            </a:extLst>
          </p:cNvPr>
          <p:cNvSpPr>
            <a:spLocks noGrp="1"/>
          </p:cNvSpPr>
          <p:nvPr>
            <p:ph type="pic" sz="quarter" idx="19"/>
          </p:nvPr>
        </p:nvSpPr>
        <p:spPr>
          <a:xfrm>
            <a:off x="636669" y="1031846"/>
            <a:ext cx="7718766" cy="2608976"/>
          </a:xfrm>
        </p:spPr>
        <p:txBody>
          <a:bodyPr>
            <a:normAutofit/>
          </a:bodyPr>
          <a:lstStyle>
            <a:lvl1pPr algn="ctr">
              <a:defRPr sz="1000"/>
            </a:lvl1pPr>
          </a:lstStyle>
          <a:p>
            <a:r>
              <a:rPr lang="en-US"/>
              <a:t>Click icon to add picture</a:t>
            </a:r>
          </a:p>
        </p:txBody>
      </p:sp>
      <p:sp>
        <p:nvSpPr>
          <p:cNvPr id="35" name="Text Placeholder 6">
            <a:extLst>
              <a:ext uri="{FF2B5EF4-FFF2-40B4-BE49-F238E27FC236}">
                <a16:creationId xmlns:a16="http://schemas.microsoft.com/office/drawing/2014/main" id="{72F7E7F6-B77E-7F4E-93AC-2A2CD8D5A956}"/>
              </a:ext>
            </a:extLst>
          </p:cNvPr>
          <p:cNvSpPr>
            <a:spLocks noGrp="1"/>
          </p:cNvSpPr>
          <p:nvPr>
            <p:ph type="body" sz="quarter" idx="21" hasCustomPrompt="1"/>
          </p:nvPr>
        </p:nvSpPr>
        <p:spPr>
          <a:xfrm>
            <a:off x="636755" y="607385"/>
            <a:ext cx="7707728" cy="307777"/>
          </a:xfrm>
        </p:spPr>
        <p:txBody>
          <a:bodyPr wrap="square" lIns="0" tIns="0" rIns="0" bIns="0">
            <a:spAutoFit/>
          </a:bodyPr>
          <a:lstStyle>
            <a:lvl1pPr>
              <a:defRPr sz="2000" b="0">
                <a:solidFill>
                  <a:schemeClr val="tx1"/>
                </a:solidFill>
              </a:defRPr>
            </a:lvl1pPr>
          </a:lstStyle>
          <a:p>
            <a:pPr lvl="0"/>
            <a:r>
              <a:rPr lang="en-GB"/>
              <a:t>Click to add slide heading</a:t>
            </a:r>
            <a:endParaRPr lang="en-US"/>
          </a:p>
        </p:txBody>
      </p:sp>
    </p:spTree>
    <p:extLst>
      <p:ext uri="{BB962C8B-B14F-4D97-AF65-F5344CB8AC3E}">
        <p14:creationId xmlns:p14="http://schemas.microsoft.com/office/powerpoint/2010/main" val="599865235"/>
      </p:ext>
    </p:extLst>
  </p:cSld>
  <p:clrMapOvr>
    <a:masterClrMapping/>
  </p:clrMapOvr>
  <p:extLst>
    <p:ext uri="{DCECCB84-F9BA-43D5-87BE-67443E8EF086}">
      <p15:sldGuideLst xmlns:p15="http://schemas.microsoft.com/office/powerpoint/2012/main">
        <p15:guide id="2" pos="2841" userDrawn="1">
          <p15:clr>
            <a:srgbClr val="FBAE40"/>
          </p15:clr>
        </p15:guide>
        <p15:guide id="3" pos="1600" userDrawn="1">
          <p15:clr>
            <a:srgbClr val="FBAE40"/>
          </p15:clr>
        </p15:guide>
        <p15:guide id="4" pos="398" userDrawn="1">
          <p15:clr>
            <a:srgbClr val="FBAE40"/>
          </p15:clr>
        </p15:guide>
        <p15:guide id="5" pos="4160" userDrawn="1">
          <p15:clr>
            <a:srgbClr val="FBAE40"/>
          </p15:clr>
        </p15:guide>
        <p15:guide id="6" pos="5324" userDrawn="1">
          <p15:clr>
            <a:srgbClr val="FBAE40"/>
          </p15:clr>
        </p15:guide>
        <p15:guide id="7" orient="horz" pos="1836" userDrawn="1">
          <p15:clr>
            <a:srgbClr val="FBAE40"/>
          </p15:clr>
        </p15:guide>
        <p15:guide id="8" orient="horz" pos="2160" userDrawn="1">
          <p15:clr>
            <a:srgbClr val="FBAE40"/>
          </p15:clr>
        </p15:guide>
        <p15:guide id="9" pos="1677" userDrawn="1">
          <p15:clr>
            <a:srgbClr val="FBAE40"/>
          </p15:clr>
        </p15:guide>
        <p15:guide id="10" pos="2919" userDrawn="1">
          <p15:clr>
            <a:srgbClr val="FBAE40"/>
          </p15:clr>
        </p15:guide>
        <p15:guide id="11" pos="4083" userDrawn="1">
          <p15:clr>
            <a:srgbClr val="FBAE40"/>
          </p15:clr>
        </p15:guide>
        <p15:guide id="12" orient="horz" pos="2098" userDrawn="1">
          <p15:clr>
            <a:srgbClr val="FBAE40"/>
          </p15:clr>
        </p15:guide>
        <p15:guide id="13" orient="horz" pos="222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pic>
        <p:nvPicPr>
          <p:cNvPr id="29" name="Picture 28">
            <a:extLst>
              <a:ext uri="{FF2B5EF4-FFF2-40B4-BE49-F238E27FC236}">
                <a16:creationId xmlns:a16="http://schemas.microsoft.com/office/drawing/2014/main" id="{386AE332-D471-DC47-A35B-59BF6BE530F9}"/>
              </a:ext>
            </a:extLst>
          </p:cNvPr>
          <p:cNvPicPr>
            <a:picLocks noChangeAspect="1"/>
          </p:cNvPicPr>
          <p:nvPr userDrawn="1"/>
        </p:nvPicPr>
        <p:blipFill>
          <a:blip r:embed="rId2"/>
          <a:srcRect/>
          <a:stretch/>
        </p:blipFill>
        <p:spPr>
          <a:xfrm>
            <a:off x="0" y="1"/>
            <a:ext cx="9144000" cy="5143500"/>
          </a:xfrm>
          <a:prstGeom prst="rect">
            <a:avLst/>
          </a:prstGeom>
        </p:spPr>
      </p:pic>
      <p:sp>
        <p:nvSpPr>
          <p:cNvPr id="18" name="Text Placeholder 17">
            <a:extLst>
              <a:ext uri="{FF2B5EF4-FFF2-40B4-BE49-F238E27FC236}">
                <a16:creationId xmlns:a16="http://schemas.microsoft.com/office/drawing/2014/main" id="{2A0EE1AF-60B2-A04B-A085-248255E30385}"/>
              </a:ext>
            </a:extLst>
          </p:cNvPr>
          <p:cNvSpPr>
            <a:spLocks noGrp="1"/>
          </p:cNvSpPr>
          <p:nvPr>
            <p:ph type="body" sz="quarter" idx="13" hasCustomPrompt="1"/>
          </p:nvPr>
        </p:nvSpPr>
        <p:spPr>
          <a:xfrm>
            <a:off x="463545" y="1144440"/>
            <a:ext cx="3672227" cy="3345952"/>
          </a:xfrm>
        </p:spPr>
        <p:txBody>
          <a:bodyPr wrap="square" lIns="0" tIns="0" rIns="0" bIns="0">
            <a:noAutofit/>
          </a:bodyPr>
          <a:lstStyle>
            <a:lvl1pPr algn="l">
              <a:defRPr lang="en-GB" sz="1400" b="0" kern="1200" dirty="0">
                <a:solidFill>
                  <a:schemeClr val="tx1"/>
                </a:solidFill>
                <a:latin typeface="Arial" panose="020B0604020202020204" pitchFamily="34" charset="0"/>
                <a:ea typeface="+mn-ea"/>
                <a:cs typeface="Arial" panose="020B0604020202020204" pitchFamily="34" charset="0"/>
              </a:defRPr>
            </a:lvl1pPr>
          </a:lstStyle>
          <a:p>
            <a:pPr lvl="0"/>
            <a:r>
              <a:rPr lang="en-GB"/>
              <a:t>Click to add text</a:t>
            </a:r>
          </a:p>
        </p:txBody>
      </p:sp>
      <p:sp>
        <p:nvSpPr>
          <p:cNvPr id="35" name="Text Placeholder 6">
            <a:extLst>
              <a:ext uri="{FF2B5EF4-FFF2-40B4-BE49-F238E27FC236}">
                <a16:creationId xmlns:a16="http://schemas.microsoft.com/office/drawing/2014/main" id="{72F7E7F6-B77E-7F4E-93AC-2A2CD8D5A956}"/>
              </a:ext>
            </a:extLst>
          </p:cNvPr>
          <p:cNvSpPr>
            <a:spLocks noGrp="1"/>
          </p:cNvSpPr>
          <p:nvPr>
            <p:ph type="body" sz="quarter" idx="21" hasCustomPrompt="1"/>
          </p:nvPr>
        </p:nvSpPr>
        <p:spPr>
          <a:xfrm>
            <a:off x="468975" y="607385"/>
            <a:ext cx="7945183" cy="307777"/>
          </a:xfrm>
        </p:spPr>
        <p:txBody>
          <a:bodyPr wrap="square" lIns="0" tIns="0" rIns="0" bIns="0">
            <a:spAutoFit/>
          </a:bodyPr>
          <a:lstStyle>
            <a:lvl1pPr>
              <a:defRPr sz="2000" b="0">
                <a:solidFill>
                  <a:schemeClr val="tx1"/>
                </a:solidFill>
              </a:defRPr>
            </a:lvl1pPr>
          </a:lstStyle>
          <a:p>
            <a:pPr lvl="0"/>
            <a:r>
              <a:rPr lang="en-GB"/>
              <a:t>Click to add slide heading</a:t>
            </a:r>
            <a:endParaRPr lang="en-US"/>
          </a:p>
        </p:txBody>
      </p:sp>
      <p:sp>
        <p:nvSpPr>
          <p:cNvPr id="3" name="Picture Placeholder 2">
            <a:extLst>
              <a:ext uri="{FF2B5EF4-FFF2-40B4-BE49-F238E27FC236}">
                <a16:creationId xmlns:a16="http://schemas.microsoft.com/office/drawing/2014/main" id="{002744C1-4759-6443-B8EA-31D6D5C447AC}"/>
              </a:ext>
            </a:extLst>
          </p:cNvPr>
          <p:cNvSpPr>
            <a:spLocks noGrp="1"/>
          </p:cNvSpPr>
          <p:nvPr>
            <p:ph type="pic" sz="quarter" idx="22"/>
          </p:nvPr>
        </p:nvSpPr>
        <p:spPr>
          <a:xfrm>
            <a:off x="4306573" y="1144921"/>
            <a:ext cx="4112424" cy="3348352"/>
          </a:xfrm>
        </p:spPr>
        <p:txBody>
          <a:bodyPr>
            <a:normAutofit/>
          </a:bodyPr>
          <a:lstStyle>
            <a:lvl1pPr>
              <a:defRPr sz="1200"/>
            </a:lvl1pPr>
          </a:lstStyle>
          <a:p>
            <a:r>
              <a:rPr lang="en-US"/>
              <a:t>Click icon to add picture</a:t>
            </a:r>
          </a:p>
        </p:txBody>
      </p:sp>
    </p:spTree>
    <p:extLst>
      <p:ext uri="{BB962C8B-B14F-4D97-AF65-F5344CB8AC3E}">
        <p14:creationId xmlns:p14="http://schemas.microsoft.com/office/powerpoint/2010/main" val="1584095007"/>
      </p:ext>
    </p:extLst>
  </p:cSld>
  <p:clrMapOvr>
    <a:masterClrMapping/>
  </p:clrMapOvr>
  <p:extLst>
    <p:ext uri="{DCECCB84-F9BA-43D5-87BE-67443E8EF086}">
      <p15:sldGuideLst xmlns:p15="http://schemas.microsoft.com/office/powerpoint/2012/main">
        <p15:guide id="2" pos="2841" userDrawn="1">
          <p15:clr>
            <a:srgbClr val="FBAE40"/>
          </p15:clr>
        </p15:guide>
        <p15:guide id="3" pos="1600" userDrawn="1">
          <p15:clr>
            <a:srgbClr val="FBAE40"/>
          </p15:clr>
        </p15:guide>
        <p15:guide id="4" pos="398" userDrawn="1">
          <p15:clr>
            <a:srgbClr val="FBAE40"/>
          </p15:clr>
        </p15:guide>
        <p15:guide id="5" pos="4160" userDrawn="1">
          <p15:clr>
            <a:srgbClr val="FBAE40"/>
          </p15:clr>
        </p15:guide>
        <p15:guide id="6" pos="5324" userDrawn="1">
          <p15:clr>
            <a:srgbClr val="FBAE40"/>
          </p15:clr>
        </p15:guide>
        <p15:guide id="7" orient="horz" pos="1836" userDrawn="1">
          <p15:clr>
            <a:srgbClr val="FBAE40"/>
          </p15:clr>
        </p15:guide>
        <p15:guide id="8" orient="horz" pos="2160" userDrawn="1">
          <p15:clr>
            <a:srgbClr val="FBAE40"/>
          </p15:clr>
        </p15:guide>
        <p15:guide id="9" pos="1677" userDrawn="1">
          <p15:clr>
            <a:srgbClr val="FBAE40"/>
          </p15:clr>
        </p15:guide>
        <p15:guide id="10" pos="2919" userDrawn="1">
          <p15:clr>
            <a:srgbClr val="FBAE40"/>
          </p15:clr>
        </p15:guide>
        <p15:guide id="11" pos="4083" userDrawn="1">
          <p15:clr>
            <a:srgbClr val="FBAE40"/>
          </p15:clr>
        </p15:guide>
        <p15:guide id="12" orient="horz" pos="2098" userDrawn="1">
          <p15:clr>
            <a:srgbClr val="FBAE40"/>
          </p15:clr>
        </p15:guide>
        <p15:guide id="13" orient="horz" pos="222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Title Slide">
    <p:bg>
      <p:bgPr>
        <a:solidFill>
          <a:schemeClr val="bg1"/>
        </a:solidFill>
        <a:effectLst/>
      </p:bgPr>
    </p:bg>
    <p:spTree>
      <p:nvGrpSpPr>
        <p:cNvPr id="1" name=""/>
        <p:cNvGrpSpPr/>
        <p:nvPr/>
      </p:nvGrpSpPr>
      <p:grpSpPr>
        <a:xfrm>
          <a:off x="0" y="0"/>
          <a:ext cx="0" cy="0"/>
          <a:chOff x="0" y="0"/>
          <a:chExt cx="0" cy="0"/>
        </a:xfrm>
      </p:grpSpPr>
      <p:pic>
        <p:nvPicPr>
          <p:cNvPr id="29" name="Picture 28">
            <a:extLst>
              <a:ext uri="{FF2B5EF4-FFF2-40B4-BE49-F238E27FC236}">
                <a16:creationId xmlns:a16="http://schemas.microsoft.com/office/drawing/2014/main" id="{386AE332-D471-DC47-A35B-59BF6BE530F9}"/>
              </a:ext>
            </a:extLst>
          </p:cNvPr>
          <p:cNvPicPr>
            <a:picLocks noChangeAspect="1"/>
          </p:cNvPicPr>
          <p:nvPr userDrawn="1"/>
        </p:nvPicPr>
        <p:blipFill>
          <a:blip r:embed="rId2"/>
          <a:srcRect/>
          <a:stretch/>
        </p:blipFill>
        <p:spPr>
          <a:xfrm>
            <a:off x="-2" y="1"/>
            <a:ext cx="9144001" cy="5143500"/>
          </a:xfrm>
          <a:prstGeom prst="rect">
            <a:avLst/>
          </a:prstGeom>
        </p:spPr>
      </p:pic>
      <p:sp>
        <p:nvSpPr>
          <p:cNvPr id="18" name="Text Placeholder 17">
            <a:extLst>
              <a:ext uri="{FF2B5EF4-FFF2-40B4-BE49-F238E27FC236}">
                <a16:creationId xmlns:a16="http://schemas.microsoft.com/office/drawing/2014/main" id="{2A0EE1AF-60B2-A04B-A085-248255E30385}"/>
              </a:ext>
            </a:extLst>
          </p:cNvPr>
          <p:cNvSpPr>
            <a:spLocks noGrp="1"/>
          </p:cNvSpPr>
          <p:nvPr>
            <p:ph type="body" sz="quarter" idx="13" hasCustomPrompt="1"/>
          </p:nvPr>
        </p:nvSpPr>
        <p:spPr>
          <a:xfrm>
            <a:off x="513878" y="1144440"/>
            <a:ext cx="8084838" cy="3345952"/>
          </a:xfrm>
        </p:spPr>
        <p:txBody>
          <a:bodyPr wrap="square" lIns="0" tIns="0" rIns="0" bIns="0" numCol="2">
            <a:noAutofit/>
          </a:bodyPr>
          <a:lstStyle>
            <a:lvl1pPr algn="l">
              <a:defRPr lang="en-GB" sz="1400" b="0" kern="1200" dirty="0">
                <a:solidFill>
                  <a:schemeClr val="tx1"/>
                </a:solidFill>
                <a:latin typeface="Arial" panose="020B0604020202020204" pitchFamily="34" charset="0"/>
                <a:ea typeface="+mn-ea"/>
                <a:cs typeface="Arial" panose="020B0604020202020204" pitchFamily="34" charset="0"/>
              </a:defRPr>
            </a:lvl1pPr>
          </a:lstStyle>
          <a:p>
            <a:pPr lvl="0"/>
            <a:r>
              <a:rPr lang="en-GB"/>
              <a:t>Click to add text</a:t>
            </a:r>
          </a:p>
        </p:txBody>
      </p:sp>
      <p:sp>
        <p:nvSpPr>
          <p:cNvPr id="35" name="Text Placeholder 6">
            <a:extLst>
              <a:ext uri="{FF2B5EF4-FFF2-40B4-BE49-F238E27FC236}">
                <a16:creationId xmlns:a16="http://schemas.microsoft.com/office/drawing/2014/main" id="{72F7E7F6-B77E-7F4E-93AC-2A2CD8D5A956}"/>
              </a:ext>
            </a:extLst>
          </p:cNvPr>
          <p:cNvSpPr>
            <a:spLocks noGrp="1"/>
          </p:cNvSpPr>
          <p:nvPr>
            <p:ph type="body" sz="quarter" idx="21" hasCustomPrompt="1"/>
          </p:nvPr>
        </p:nvSpPr>
        <p:spPr>
          <a:xfrm>
            <a:off x="519309" y="607385"/>
            <a:ext cx="8069000" cy="307777"/>
          </a:xfrm>
        </p:spPr>
        <p:txBody>
          <a:bodyPr wrap="square" lIns="0" tIns="0" rIns="0" bIns="0">
            <a:spAutoFit/>
          </a:bodyPr>
          <a:lstStyle>
            <a:lvl1pPr>
              <a:defRPr sz="2000" b="0">
                <a:solidFill>
                  <a:schemeClr val="tx1"/>
                </a:solidFill>
              </a:defRPr>
            </a:lvl1pPr>
          </a:lstStyle>
          <a:p>
            <a:pPr lvl="0"/>
            <a:r>
              <a:rPr lang="en-GB"/>
              <a:t>Click to add slide heading</a:t>
            </a:r>
            <a:endParaRPr lang="en-US"/>
          </a:p>
        </p:txBody>
      </p:sp>
    </p:spTree>
    <p:extLst>
      <p:ext uri="{BB962C8B-B14F-4D97-AF65-F5344CB8AC3E}">
        <p14:creationId xmlns:p14="http://schemas.microsoft.com/office/powerpoint/2010/main" val="408856400"/>
      </p:ext>
    </p:extLst>
  </p:cSld>
  <p:clrMapOvr>
    <a:masterClrMapping/>
  </p:clrMapOvr>
  <p:extLst>
    <p:ext uri="{DCECCB84-F9BA-43D5-87BE-67443E8EF086}">
      <p15:sldGuideLst xmlns:p15="http://schemas.microsoft.com/office/powerpoint/2012/main">
        <p15:guide id="2" pos="2841" userDrawn="1">
          <p15:clr>
            <a:srgbClr val="FBAE40"/>
          </p15:clr>
        </p15:guide>
        <p15:guide id="3" pos="1600" userDrawn="1">
          <p15:clr>
            <a:srgbClr val="FBAE40"/>
          </p15:clr>
        </p15:guide>
        <p15:guide id="4" pos="398" userDrawn="1">
          <p15:clr>
            <a:srgbClr val="FBAE40"/>
          </p15:clr>
        </p15:guide>
        <p15:guide id="5" pos="4160" userDrawn="1">
          <p15:clr>
            <a:srgbClr val="FBAE40"/>
          </p15:clr>
        </p15:guide>
        <p15:guide id="6" pos="5324" userDrawn="1">
          <p15:clr>
            <a:srgbClr val="FBAE40"/>
          </p15:clr>
        </p15:guide>
        <p15:guide id="7" orient="horz" pos="1836" userDrawn="1">
          <p15:clr>
            <a:srgbClr val="FBAE40"/>
          </p15:clr>
        </p15:guide>
        <p15:guide id="8" orient="horz" pos="2160" userDrawn="1">
          <p15:clr>
            <a:srgbClr val="FBAE40"/>
          </p15:clr>
        </p15:guide>
        <p15:guide id="9" pos="1677" userDrawn="1">
          <p15:clr>
            <a:srgbClr val="FBAE40"/>
          </p15:clr>
        </p15:guide>
        <p15:guide id="10" pos="2919" userDrawn="1">
          <p15:clr>
            <a:srgbClr val="FBAE40"/>
          </p15:clr>
        </p15:guide>
        <p15:guide id="11" pos="4083" userDrawn="1">
          <p15:clr>
            <a:srgbClr val="FBAE40"/>
          </p15:clr>
        </p15:guide>
        <p15:guide id="12" orient="horz" pos="2098" userDrawn="1">
          <p15:clr>
            <a:srgbClr val="FBAE40"/>
          </p15:clr>
        </p15:guide>
        <p15:guide id="13" orient="horz" pos="222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itle Slide">
    <p:bg>
      <p:bgPr>
        <a:solidFill>
          <a:schemeClr val="bg1"/>
        </a:solidFill>
        <a:effectLst/>
      </p:bgPr>
    </p:bg>
    <p:spTree>
      <p:nvGrpSpPr>
        <p:cNvPr id="1" name=""/>
        <p:cNvGrpSpPr/>
        <p:nvPr/>
      </p:nvGrpSpPr>
      <p:grpSpPr>
        <a:xfrm>
          <a:off x="0" y="0"/>
          <a:ext cx="0" cy="0"/>
          <a:chOff x="0" y="0"/>
          <a:chExt cx="0" cy="0"/>
        </a:xfrm>
      </p:grpSpPr>
      <p:pic>
        <p:nvPicPr>
          <p:cNvPr id="29" name="Picture 28">
            <a:extLst>
              <a:ext uri="{FF2B5EF4-FFF2-40B4-BE49-F238E27FC236}">
                <a16:creationId xmlns:a16="http://schemas.microsoft.com/office/drawing/2014/main" id="{386AE332-D471-DC47-A35B-59BF6BE530F9}"/>
              </a:ext>
            </a:extLst>
          </p:cNvPr>
          <p:cNvPicPr>
            <a:picLocks noChangeAspect="1"/>
          </p:cNvPicPr>
          <p:nvPr userDrawn="1"/>
        </p:nvPicPr>
        <p:blipFill>
          <a:blip r:embed="rId2"/>
          <a:srcRect/>
          <a:stretch/>
        </p:blipFill>
        <p:spPr>
          <a:xfrm>
            <a:off x="-2" y="1"/>
            <a:ext cx="9144000" cy="5143500"/>
          </a:xfrm>
          <a:prstGeom prst="rect">
            <a:avLst/>
          </a:prstGeom>
        </p:spPr>
      </p:pic>
      <p:sp>
        <p:nvSpPr>
          <p:cNvPr id="18" name="Text Placeholder 17">
            <a:extLst>
              <a:ext uri="{FF2B5EF4-FFF2-40B4-BE49-F238E27FC236}">
                <a16:creationId xmlns:a16="http://schemas.microsoft.com/office/drawing/2014/main" id="{2A0EE1AF-60B2-A04B-A085-248255E30385}"/>
              </a:ext>
            </a:extLst>
          </p:cNvPr>
          <p:cNvSpPr>
            <a:spLocks noGrp="1"/>
          </p:cNvSpPr>
          <p:nvPr>
            <p:ph type="body" sz="quarter" idx="13" hasCustomPrompt="1"/>
          </p:nvPr>
        </p:nvSpPr>
        <p:spPr>
          <a:xfrm>
            <a:off x="513878" y="1144440"/>
            <a:ext cx="8084838" cy="3345952"/>
          </a:xfrm>
        </p:spPr>
        <p:txBody>
          <a:bodyPr wrap="square" lIns="0" tIns="0" rIns="0" bIns="0" numCol="2">
            <a:noAutofit/>
          </a:bodyPr>
          <a:lstStyle>
            <a:lvl1pPr algn="l">
              <a:defRPr lang="en-GB" sz="1400" b="0" kern="1200" dirty="0">
                <a:solidFill>
                  <a:schemeClr val="tx1"/>
                </a:solidFill>
                <a:latin typeface="Arial" panose="020B0604020202020204" pitchFamily="34" charset="0"/>
                <a:ea typeface="+mn-ea"/>
                <a:cs typeface="Arial" panose="020B0604020202020204" pitchFamily="34" charset="0"/>
              </a:defRPr>
            </a:lvl1pPr>
          </a:lstStyle>
          <a:p>
            <a:pPr lvl="0"/>
            <a:r>
              <a:rPr lang="en-GB"/>
              <a:t>Click to add text</a:t>
            </a:r>
          </a:p>
        </p:txBody>
      </p:sp>
      <p:sp>
        <p:nvSpPr>
          <p:cNvPr id="35" name="Text Placeholder 6">
            <a:extLst>
              <a:ext uri="{FF2B5EF4-FFF2-40B4-BE49-F238E27FC236}">
                <a16:creationId xmlns:a16="http://schemas.microsoft.com/office/drawing/2014/main" id="{72F7E7F6-B77E-7F4E-93AC-2A2CD8D5A956}"/>
              </a:ext>
            </a:extLst>
          </p:cNvPr>
          <p:cNvSpPr>
            <a:spLocks noGrp="1"/>
          </p:cNvSpPr>
          <p:nvPr>
            <p:ph type="body" sz="quarter" idx="21" hasCustomPrompt="1"/>
          </p:nvPr>
        </p:nvSpPr>
        <p:spPr>
          <a:xfrm>
            <a:off x="519309" y="607385"/>
            <a:ext cx="8069000" cy="307777"/>
          </a:xfrm>
        </p:spPr>
        <p:txBody>
          <a:bodyPr wrap="square" lIns="0" tIns="0" rIns="0" bIns="0">
            <a:spAutoFit/>
          </a:bodyPr>
          <a:lstStyle>
            <a:lvl1pPr>
              <a:defRPr sz="2000" b="0">
                <a:solidFill>
                  <a:schemeClr val="tx1"/>
                </a:solidFill>
              </a:defRPr>
            </a:lvl1pPr>
          </a:lstStyle>
          <a:p>
            <a:pPr lvl="0"/>
            <a:r>
              <a:rPr lang="en-GB"/>
              <a:t>Click to add slide heading</a:t>
            </a:r>
            <a:endParaRPr lang="en-US"/>
          </a:p>
        </p:txBody>
      </p:sp>
    </p:spTree>
    <p:extLst>
      <p:ext uri="{BB962C8B-B14F-4D97-AF65-F5344CB8AC3E}">
        <p14:creationId xmlns:p14="http://schemas.microsoft.com/office/powerpoint/2010/main" val="1513097580"/>
      </p:ext>
    </p:extLst>
  </p:cSld>
  <p:clrMapOvr>
    <a:masterClrMapping/>
  </p:clrMapOvr>
  <p:extLst>
    <p:ext uri="{DCECCB84-F9BA-43D5-87BE-67443E8EF086}">
      <p15:sldGuideLst xmlns:p15="http://schemas.microsoft.com/office/powerpoint/2012/main">
        <p15:guide id="2" pos="2841" userDrawn="1">
          <p15:clr>
            <a:srgbClr val="FBAE40"/>
          </p15:clr>
        </p15:guide>
        <p15:guide id="3" pos="1600" userDrawn="1">
          <p15:clr>
            <a:srgbClr val="FBAE40"/>
          </p15:clr>
        </p15:guide>
        <p15:guide id="4" pos="398" userDrawn="1">
          <p15:clr>
            <a:srgbClr val="FBAE40"/>
          </p15:clr>
        </p15:guide>
        <p15:guide id="5" pos="4160" userDrawn="1">
          <p15:clr>
            <a:srgbClr val="FBAE40"/>
          </p15:clr>
        </p15:guide>
        <p15:guide id="6" pos="5324" userDrawn="1">
          <p15:clr>
            <a:srgbClr val="FBAE40"/>
          </p15:clr>
        </p15:guide>
        <p15:guide id="7" orient="horz" pos="1836" userDrawn="1">
          <p15:clr>
            <a:srgbClr val="FBAE40"/>
          </p15:clr>
        </p15:guide>
        <p15:guide id="8" orient="horz" pos="2160" userDrawn="1">
          <p15:clr>
            <a:srgbClr val="FBAE40"/>
          </p15:clr>
        </p15:guide>
        <p15:guide id="9" pos="1677" userDrawn="1">
          <p15:clr>
            <a:srgbClr val="FBAE40"/>
          </p15:clr>
        </p15:guide>
        <p15:guide id="10" pos="2919" userDrawn="1">
          <p15:clr>
            <a:srgbClr val="FBAE40"/>
          </p15:clr>
        </p15:guide>
        <p15:guide id="11" pos="4083" userDrawn="1">
          <p15:clr>
            <a:srgbClr val="FBAE40"/>
          </p15:clr>
        </p15:guide>
        <p15:guide id="12" orient="horz" pos="2098" userDrawn="1">
          <p15:clr>
            <a:srgbClr val="FBAE40"/>
          </p15:clr>
        </p15:guide>
        <p15:guide id="13" orient="horz" pos="2222"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C136FBA5-C38F-5645-AA47-F321D763100C}"/>
              </a:ext>
            </a:extLst>
          </p:cNvPr>
          <p:cNvSpPr>
            <a:spLocks noGrp="1"/>
          </p:cNvSpPr>
          <p:nvPr>
            <p:ph type="pic" sz="quarter" idx="10"/>
          </p:nvPr>
        </p:nvSpPr>
        <p:spPr>
          <a:xfrm>
            <a:off x="0" y="0"/>
            <a:ext cx="9144000" cy="5143500"/>
          </a:xfrm>
        </p:spPr>
        <p:txBody>
          <a:bodyPr>
            <a:normAutofit/>
          </a:bodyPr>
          <a:lstStyle>
            <a:lvl1pPr>
              <a:defRPr sz="1200"/>
            </a:lvl1pPr>
          </a:lstStyle>
          <a:p>
            <a:r>
              <a:rPr lang="en-US"/>
              <a:t>Click icon to add picture</a:t>
            </a:r>
          </a:p>
        </p:txBody>
      </p:sp>
      <p:pic>
        <p:nvPicPr>
          <p:cNvPr id="6" name="Picture 5" descr="Shape, arrow&#10;&#10;Description automatically generated">
            <a:extLst>
              <a:ext uri="{FF2B5EF4-FFF2-40B4-BE49-F238E27FC236}">
                <a16:creationId xmlns:a16="http://schemas.microsoft.com/office/drawing/2014/main" id="{7DE3A1F0-60DF-8145-98EC-30034EF69DDE}"/>
              </a:ext>
            </a:extLst>
          </p:cNvPr>
          <p:cNvPicPr>
            <a:picLocks noChangeAspect="1"/>
          </p:cNvPicPr>
          <p:nvPr userDrawn="1"/>
        </p:nvPicPr>
        <p:blipFill rotWithShape="1">
          <a:blip r:embed="rId2">
            <a:alphaModFix amt="90000"/>
          </a:blip>
          <a:srcRect l="45138"/>
          <a:stretch/>
        </p:blipFill>
        <p:spPr>
          <a:xfrm>
            <a:off x="4127382" y="0"/>
            <a:ext cx="5016617" cy="5143500"/>
          </a:xfrm>
          <a:prstGeom prst="rect">
            <a:avLst/>
          </a:prstGeom>
        </p:spPr>
      </p:pic>
      <p:sp>
        <p:nvSpPr>
          <p:cNvPr id="2" name="Title 1">
            <a:extLst>
              <a:ext uri="{FF2B5EF4-FFF2-40B4-BE49-F238E27FC236}">
                <a16:creationId xmlns:a16="http://schemas.microsoft.com/office/drawing/2014/main" id="{F1D15F0A-8227-9F48-9831-6252ACA8D29E}"/>
              </a:ext>
            </a:extLst>
          </p:cNvPr>
          <p:cNvSpPr>
            <a:spLocks noGrp="1"/>
          </p:cNvSpPr>
          <p:nvPr>
            <p:ph type="title" hasCustomPrompt="1"/>
          </p:nvPr>
        </p:nvSpPr>
        <p:spPr>
          <a:xfrm>
            <a:off x="5528345" y="1090568"/>
            <a:ext cx="3158455" cy="3011649"/>
          </a:xfrm>
        </p:spPr>
        <p:txBody>
          <a:bodyPr/>
          <a:lstStyle>
            <a:lvl1pPr>
              <a:defRPr>
                <a:solidFill>
                  <a:schemeClr val="bg1"/>
                </a:solidFill>
              </a:defRPr>
            </a:lvl1pPr>
          </a:lstStyle>
          <a:p>
            <a:r>
              <a:rPr lang="en-GB"/>
              <a:t>Click to add pull-out text to this space</a:t>
            </a:r>
            <a:endParaRPr lang="en-US"/>
          </a:p>
        </p:txBody>
      </p:sp>
    </p:spTree>
    <p:extLst>
      <p:ext uri="{BB962C8B-B14F-4D97-AF65-F5344CB8AC3E}">
        <p14:creationId xmlns:p14="http://schemas.microsoft.com/office/powerpoint/2010/main" val="4195803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071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31799"/>
            <a:ext cx="8229600" cy="631429"/>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457200" y="1346199"/>
            <a:ext cx="8229600" cy="3248423"/>
          </a:xfrm>
          <a:prstGeom prst="rect">
            <a:avLst/>
          </a:prstGeom>
        </p:spPr>
        <p:txBody>
          <a:bodyPr vert="horz" lIns="0" tIns="0" rIns="0" bIns="0" rtlCol="0">
            <a:normAutofit/>
          </a:bodyPr>
          <a:lstStyle/>
          <a:p>
            <a:pPr lvl="0"/>
            <a:r>
              <a:rPr lang="en-GB"/>
              <a:t>Click to edit Master text styles</a:t>
            </a:r>
          </a:p>
          <a:p>
            <a:pPr lvl="1"/>
            <a:r>
              <a:rPr lang="en-GB"/>
              <a:t>Second level</a:t>
            </a:r>
          </a:p>
        </p:txBody>
      </p:sp>
    </p:spTree>
    <p:extLst>
      <p:ext uri="{BB962C8B-B14F-4D97-AF65-F5344CB8AC3E}">
        <p14:creationId xmlns:p14="http://schemas.microsoft.com/office/powerpoint/2010/main" val="990854642"/>
      </p:ext>
    </p:extLst>
  </p:cSld>
  <p:clrMap bg1="lt1" tx1="dk1" bg2="lt2" tx2="dk2" accent1="accent1" accent2="accent2" accent3="accent3" accent4="accent4" accent5="accent5" accent6="accent6" hlink="hlink" folHlink="folHlink"/>
  <p:sldLayoutIdLst>
    <p:sldLayoutId id="2147483656" r:id="rId1"/>
    <p:sldLayoutId id="2147483655" r:id="rId2"/>
    <p:sldLayoutId id="2147483657" r:id="rId3"/>
    <p:sldLayoutId id="2147483649" r:id="rId4"/>
    <p:sldLayoutId id="2147483658" r:id="rId5"/>
    <p:sldLayoutId id="2147483659" r:id="rId6"/>
    <p:sldLayoutId id="2147483662" r:id="rId7"/>
    <p:sldLayoutId id="2147483660" r:id="rId8"/>
    <p:sldLayoutId id="2147483661" r:id="rId9"/>
  </p:sldLayoutIdLst>
  <p:hf hdr="0" dt="0"/>
  <p:txStyles>
    <p:titleStyle>
      <a:lvl1pPr algn="l" defTabSz="199623" rtl="0" eaLnBrk="1" latinLnBrk="0" hangingPunct="1">
        <a:spcBef>
          <a:spcPct val="0"/>
        </a:spcBef>
        <a:buNone/>
        <a:defRPr sz="2000" kern="1200">
          <a:solidFill>
            <a:schemeClr val="tx1"/>
          </a:solidFill>
          <a:latin typeface="Arial" panose="020B0604020202020204" pitchFamily="34" charset="0"/>
          <a:ea typeface="+mj-ea"/>
          <a:cs typeface="Arial" panose="020B0604020202020204" pitchFamily="34" charset="0"/>
        </a:defRPr>
      </a:lvl1pPr>
    </p:titleStyle>
    <p:bodyStyle>
      <a:lvl1pPr marL="0" indent="0" algn="l" defTabSz="199623" rtl="0" eaLnBrk="1" latinLnBrk="0" hangingPunct="1">
        <a:spcBef>
          <a:spcPct val="20000"/>
        </a:spcBef>
        <a:buFont typeface="Arial"/>
        <a:buNone/>
        <a:defRPr sz="2000" b="0" kern="1200">
          <a:solidFill>
            <a:schemeClr val="tx1"/>
          </a:solidFill>
          <a:latin typeface="Arial" panose="020B0604020202020204" pitchFamily="34" charset="0"/>
          <a:ea typeface="+mn-ea"/>
          <a:cs typeface="Arial" panose="020B0604020202020204" pitchFamily="34" charset="0"/>
        </a:defRPr>
      </a:lvl1pPr>
      <a:lvl2pPr marL="0" indent="0" algn="l" defTabSz="199623" rtl="0" eaLnBrk="1" latinLnBrk="0" hangingPunct="1">
        <a:spcBef>
          <a:spcPct val="20000"/>
        </a:spcBef>
        <a:buFont typeface="Arial"/>
        <a:buNone/>
        <a:defRPr sz="1400" kern="1200">
          <a:solidFill>
            <a:schemeClr val="tx1"/>
          </a:solidFill>
          <a:latin typeface="Arial" panose="020B0604020202020204" pitchFamily="34" charset="0"/>
          <a:ea typeface="+mn-ea"/>
          <a:cs typeface="Arial" panose="020B0604020202020204" pitchFamily="34" charset="0"/>
        </a:defRPr>
      </a:lvl2pPr>
      <a:lvl3pPr marL="499056" indent="-99812" algn="l" defTabSz="199623" rtl="0" eaLnBrk="1" latinLnBrk="0" hangingPunct="1">
        <a:spcBef>
          <a:spcPct val="20000"/>
        </a:spcBef>
        <a:buFont typeface="Arial"/>
        <a:buChar char="•"/>
        <a:defRPr sz="1225" kern="1200">
          <a:solidFill>
            <a:schemeClr val="tx1"/>
          </a:solidFill>
          <a:latin typeface="Arial" panose="020B0604020202020204" pitchFamily="34" charset="0"/>
          <a:ea typeface="+mn-ea"/>
          <a:cs typeface="Arial" panose="020B0604020202020204" pitchFamily="34" charset="0"/>
        </a:defRPr>
      </a:lvl3pPr>
      <a:lvl4pPr marL="698678" indent="-99812" algn="l" defTabSz="199623" rtl="0" eaLnBrk="1" latinLnBrk="0" hangingPunct="1">
        <a:spcBef>
          <a:spcPct val="20000"/>
        </a:spcBef>
        <a:buFont typeface="Arial"/>
        <a:buChar char="–"/>
        <a:defRPr sz="1089" kern="1200">
          <a:solidFill>
            <a:schemeClr val="tx1"/>
          </a:solidFill>
          <a:latin typeface="Arial" panose="020B0604020202020204" pitchFamily="34" charset="0"/>
          <a:ea typeface="+mn-ea"/>
          <a:cs typeface="Arial" panose="020B0604020202020204" pitchFamily="34" charset="0"/>
        </a:defRPr>
      </a:lvl4pPr>
      <a:lvl5pPr marL="898301" indent="-99812" algn="l" defTabSz="199623" rtl="0" eaLnBrk="1" latinLnBrk="0" hangingPunct="1">
        <a:spcBef>
          <a:spcPct val="20000"/>
        </a:spcBef>
        <a:buFont typeface="Arial"/>
        <a:buChar char="»"/>
        <a:defRPr sz="1089" kern="1200">
          <a:solidFill>
            <a:schemeClr val="tx1"/>
          </a:solidFill>
          <a:latin typeface="Arial" panose="020B0604020202020204" pitchFamily="34" charset="0"/>
          <a:ea typeface="+mn-ea"/>
          <a:cs typeface="Arial" panose="020B0604020202020204" pitchFamily="34" charset="0"/>
        </a:defRPr>
      </a:lvl5pPr>
      <a:lvl6pPr marL="1097923" indent="-99812" algn="l" defTabSz="199623" rtl="0" eaLnBrk="1" latinLnBrk="0" hangingPunct="1">
        <a:spcBef>
          <a:spcPct val="20000"/>
        </a:spcBef>
        <a:buFont typeface="Arial"/>
        <a:buChar char="•"/>
        <a:defRPr sz="866" kern="1200">
          <a:solidFill>
            <a:schemeClr val="tx1"/>
          </a:solidFill>
          <a:latin typeface="+mn-lt"/>
          <a:ea typeface="+mn-ea"/>
          <a:cs typeface="+mn-cs"/>
        </a:defRPr>
      </a:lvl6pPr>
      <a:lvl7pPr marL="1297545" indent="-99812" algn="l" defTabSz="199623" rtl="0" eaLnBrk="1" latinLnBrk="0" hangingPunct="1">
        <a:spcBef>
          <a:spcPct val="20000"/>
        </a:spcBef>
        <a:buFont typeface="Arial"/>
        <a:buChar char="•"/>
        <a:defRPr sz="866" kern="1200">
          <a:solidFill>
            <a:schemeClr val="tx1"/>
          </a:solidFill>
          <a:latin typeface="+mn-lt"/>
          <a:ea typeface="+mn-ea"/>
          <a:cs typeface="+mn-cs"/>
        </a:defRPr>
      </a:lvl7pPr>
      <a:lvl8pPr marL="1497168" indent="-99812" algn="l" defTabSz="199623" rtl="0" eaLnBrk="1" latinLnBrk="0" hangingPunct="1">
        <a:spcBef>
          <a:spcPct val="20000"/>
        </a:spcBef>
        <a:buFont typeface="Arial"/>
        <a:buChar char="•"/>
        <a:defRPr sz="866" kern="1200">
          <a:solidFill>
            <a:schemeClr val="tx1"/>
          </a:solidFill>
          <a:latin typeface="+mn-lt"/>
          <a:ea typeface="+mn-ea"/>
          <a:cs typeface="+mn-cs"/>
        </a:defRPr>
      </a:lvl8pPr>
      <a:lvl9pPr marL="1696790" indent="-99812" algn="l" defTabSz="199623" rtl="0" eaLnBrk="1" latinLnBrk="0" hangingPunct="1">
        <a:spcBef>
          <a:spcPct val="20000"/>
        </a:spcBef>
        <a:buFont typeface="Arial"/>
        <a:buChar char="•"/>
        <a:defRPr sz="866" kern="1200">
          <a:solidFill>
            <a:schemeClr val="tx1"/>
          </a:solidFill>
          <a:latin typeface="+mn-lt"/>
          <a:ea typeface="+mn-ea"/>
          <a:cs typeface="+mn-cs"/>
        </a:defRPr>
      </a:lvl9pPr>
    </p:bodyStyle>
    <p:otherStyle>
      <a:defPPr>
        <a:defRPr lang="en-US"/>
      </a:defPPr>
      <a:lvl1pPr marL="0" algn="l" defTabSz="199623" rtl="0" eaLnBrk="1" latinLnBrk="0" hangingPunct="1">
        <a:defRPr sz="785" kern="1200">
          <a:solidFill>
            <a:schemeClr val="tx1"/>
          </a:solidFill>
          <a:latin typeface="+mn-lt"/>
          <a:ea typeface="+mn-ea"/>
          <a:cs typeface="+mn-cs"/>
        </a:defRPr>
      </a:lvl1pPr>
      <a:lvl2pPr marL="199623" algn="l" defTabSz="199623" rtl="0" eaLnBrk="1" latinLnBrk="0" hangingPunct="1">
        <a:defRPr sz="785" kern="1200">
          <a:solidFill>
            <a:schemeClr val="tx1"/>
          </a:solidFill>
          <a:latin typeface="+mn-lt"/>
          <a:ea typeface="+mn-ea"/>
          <a:cs typeface="+mn-cs"/>
        </a:defRPr>
      </a:lvl2pPr>
      <a:lvl3pPr marL="399244" algn="l" defTabSz="199623" rtl="0" eaLnBrk="1" latinLnBrk="0" hangingPunct="1">
        <a:defRPr sz="785" kern="1200">
          <a:solidFill>
            <a:schemeClr val="tx1"/>
          </a:solidFill>
          <a:latin typeface="+mn-lt"/>
          <a:ea typeface="+mn-ea"/>
          <a:cs typeface="+mn-cs"/>
        </a:defRPr>
      </a:lvl3pPr>
      <a:lvl4pPr marL="598867" algn="l" defTabSz="199623" rtl="0" eaLnBrk="1" latinLnBrk="0" hangingPunct="1">
        <a:defRPr sz="785" kern="1200">
          <a:solidFill>
            <a:schemeClr val="tx1"/>
          </a:solidFill>
          <a:latin typeface="+mn-lt"/>
          <a:ea typeface="+mn-ea"/>
          <a:cs typeface="+mn-cs"/>
        </a:defRPr>
      </a:lvl4pPr>
      <a:lvl5pPr marL="798490" algn="l" defTabSz="199623" rtl="0" eaLnBrk="1" latinLnBrk="0" hangingPunct="1">
        <a:defRPr sz="785" kern="1200">
          <a:solidFill>
            <a:schemeClr val="tx1"/>
          </a:solidFill>
          <a:latin typeface="+mn-lt"/>
          <a:ea typeface="+mn-ea"/>
          <a:cs typeface="+mn-cs"/>
        </a:defRPr>
      </a:lvl5pPr>
      <a:lvl6pPr marL="998112" algn="l" defTabSz="199623" rtl="0" eaLnBrk="1" latinLnBrk="0" hangingPunct="1">
        <a:defRPr sz="785" kern="1200">
          <a:solidFill>
            <a:schemeClr val="tx1"/>
          </a:solidFill>
          <a:latin typeface="+mn-lt"/>
          <a:ea typeface="+mn-ea"/>
          <a:cs typeface="+mn-cs"/>
        </a:defRPr>
      </a:lvl6pPr>
      <a:lvl7pPr marL="1197734" algn="l" defTabSz="199623" rtl="0" eaLnBrk="1" latinLnBrk="0" hangingPunct="1">
        <a:defRPr sz="785" kern="1200">
          <a:solidFill>
            <a:schemeClr val="tx1"/>
          </a:solidFill>
          <a:latin typeface="+mn-lt"/>
          <a:ea typeface="+mn-ea"/>
          <a:cs typeface="+mn-cs"/>
        </a:defRPr>
      </a:lvl7pPr>
      <a:lvl8pPr marL="1397357" algn="l" defTabSz="199623" rtl="0" eaLnBrk="1" latinLnBrk="0" hangingPunct="1">
        <a:defRPr sz="785" kern="1200">
          <a:solidFill>
            <a:schemeClr val="tx1"/>
          </a:solidFill>
          <a:latin typeface="+mn-lt"/>
          <a:ea typeface="+mn-ea"/>
          <a:cs typeface="+mn-cs"/>
        </a:defRPr>
      </a:lvl8pPr>
      <a:lvl9pPr marL="1596979" algn="l" defTabSz="199623" rtl="0" eaLnBrk="1" latinLnBrk="0" hangingPunct="1">
        <a:defRPr sz="7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961FF-152A-F946-B39F-9992A545D1F8}"/>
              </a:ext>
            </a:extLst>
          </p:cNvPr>
          <p:cNvSpPr>
            <a:spLocks noGrp="1"/>
          </p:cNvSpPr>
          <p:nvPr>
            <p:ph type="title"/>
          </p:nvPr>
        </p:nvSpPr>
        <p:spPr/>
        <p:txBody>
          <a:bodyPr/>
          <a:lstStyle/>
          <a:p>
            <a:pPr algn="r" rtl="1"/>
            <a:r>
              <a:rPr lang="ar-SA" dirty="0"/>
              <a:t>لقطة عالية المستوى</a:t>
            </a:r>
            <a:endParaRPr lang="en-US" dirty="0"/>
          </a:p>
        </p:txBody>
      </p:sp>
      <p:sp>
        <p:nvSpPr>
          <p:cNvPr id="3" name="Text Placeholder 2">
            <a:extLst>
              <a:ext uri="{FF2B5EF4-FFF2-40B4-BE49-F238E27FC236}">
                <a16:creationId xmlns:a16="http://schemas.microsoft.com/office/drawing/2014/main" id="{78D1EA31-FF27-F648-8CA8-E486FAA0B41C}"/>
              </a:ext>
            </a:extLst>
          </p:cNvPr>
          <p:cNvSpPr>
            <a:spLocks noGrp="1"/>
          </p:cNvSpPr>
          <p:nvPr>
            <p:ph type="body" sz="quarter" idx="10"/>
          </p:nvPr>
        </p:nvSpPr>
        <p:spPr>
          <a:xfrm>
            <a:off x="477594" y="4495509"/>
            <a:ext cx="7193205" cy="184666"/>
          </a:xfrm>
        </p:spPr>
        <p:txBody>
          <a:bodyPr vert="horz" wrap="square" lIns="0" tIns="0" rIns="0" bIns="0" rtlCol="0" anchor="t">
            <a:spAutoFit/>
          </a:bodyPr>
          <a:lstStyle/>
          <a:p>
            <a:endParaRPr lang="en-US"/>
          </a:p>
        </p:txBody>
      </p:sp>
      <p:sp>
        <p:nvSpPr>
          <p:cNvPr id="7" name="Text Placeholder 6">
            <a:extLst>
              <a:ext uri="{FF2B5EF4-FFF2-40B4-BE49-F238E27FC236}">
                <a16:creationId xmlns:a16="http://schemas.microsoft.com/office/drawing/2014/main" id="{A235042C-757C-D645-A187-9245D1287D5A}"/>
              </a:ext>
            </a:extLst>
          </p:cNvPr>
          <p:cNvSpPr>
            <a:spLocks noGrp="1"/>
          </p:cNvSpPr>
          <p:nvPr>
            <p:ph type="body" sz="quarter" idx="11"/>
          </p:nvPr>
        </p:nvSpPr>
        <p:spPr/>
        <p:txBody>
          <a:bodyPr/>
          <a:lstStyle/>
          <a:p>
            <a:pPr algn="r" rtl="1"/>
            <a:r>
              <a:rPr lang="ar-SA" dirty="0"/>
              <a:t>مسودة الأهداف الاستراتيجية</a:t>
            </a:r>
            <a:r>
              <a:rPr lang="en-AU" dirty="0"/>
              <a:t> </a:t>
            </a:r>
            <a:r>
              <a:rPr lang="ar-SA" dirty="0"/>
              <a:t>والاستراتيجيات الخمسة الكبيرة</a:t>
            </a:r>
            <a:endParaRPr lang="en-US" dirty="0"/>
          </a:p>
        </p:txBody>
      </p:sp>
      <p:sp>
        <p:nvSpPr>
          <p:cNvPr id="5" name="TextBox 4">
            <a:extLst>
              <a:ext uri="{FF2B5EF4-FFF2-40B4-BE49-F238E27FC236}">
                <a16:creationId xmlns:a16="http://schemas.microsoft.com/office/drawing/2014/main" id="{4D597FC2-1FEC-481A-A3FE-6B5AF374DD87}"/>
              </a:ext>
            </a:extLst>
          </p:cNvPr>
          <p:cNvSpPr txBox="1"/>
          <p:nvPr/>
        </p:nvSpPr>
        <p:spPr>
          <a:xfrm>
            <a:off x="3343275" y="2486025"/>
            <a:ext cx="2743200" cy="339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t>Click to add text</a:t>
            </a:r>
          </a:p>
        </p:txBody>
      </p:sp>
    </p:spTree>
    <p:extLst>
      <p:ext uri="{BB962C8B-B14F-4D97-AF65-F5344CB8AC3E}">
        <p14:creationId xmlns:p14="http://schemas.microsoft.com/office/powerpoint/2010/main" val="208985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490A029-C2A3-4E5F-BA79-19E27F98129C}"/>
              </a:ext>
            </a:extLst>
          </p:cNvPr>
          <p:cNvSpPr>
            <a:spLocks noGrp="1"/>
          </p:cNvSpPr>
          <p:nvPr>
            <p:ph type="body" sz="quarter" idx="10"/>
          </p:nvPr>
        </p:nvSpPr>
        <p:spPr>
          <a:xfrm>
            <a:off x="468975" y="600905"/>
            <a:ext cx="7723022" cy="677108"/>
          </a:xfrm>
        </p:spPr>
        <p:txBody>
          <a:bodyPr/>
          <a:lstStyle/>
          <a:p>
            <a:pPr algn="r" rtl="1"/>
            <a:r>
              <a:rPr lang="ar-SA" dirty="0">
                <a:latin typeface="Calibri" panose="020F0502020204030204" pitchFamily="34" charset="0"/>
                <a:cs typeface="Calibri" panose="020F0502020204030204" pitchFamily="34" charset="0"/>
              </a:rPr>
              <a:t>استراتيجية</a:t>
            </a:r>
            <a:r>
              <a:rPr lang="ar-SA" dirty="0">
                <a:latin typeface="+mn-lt"/>
              </a:rPr>
              <a:t> </a:t>
            </a:r>
            <a:r>
              <a:rPr lang="ar-SA" dirty="0">
                <a:latin typeface="Calibri" panose="020F0502020204030204" pitchFamily="34" charset="0"/>
                <a:cs typeface="Calibri" panose="020F0502020204030204" pitchFamily="34" charset="0"/>
              </a:rPr>
              <a:t>البنية التحتية – الأهداف الاستراتيجية والاستراتيجيات</a:t>
            </a:r>
            <a:endParaRPr lang="en-AU" dirty="0">
              <a:latin typeface="Calibri" panose="020F0502020204030204" pitchFamily="34" charset="0"/>
              <a:cs typeface="Calibri" panose="020F0502020204030204" pitchFamily="34" charset="0"/>
            </a:endParaRPr>
          </a:p>
          <a:p>
            <a:pPr algn="r" rtl="1"/>
            <a:r>
              <a:rPr lang="ar-SA" dirty="0">
                <a:latin typeface="Calibri" panose="020F0502020204030204" pitchFamily="34" charset="0"/>
                <a:cs typeface="Calibri" panose="020F0502020204030204" pitchFamily="34" charset="0"/>
              </a:rPr>
              <a:t> </a:t>
            </a:r>
            <a:endParaRPr lang="en-AU" dirty="0">
              <a:latin typeface="Calibri" panose="020F0502020204030204" pitchFamily="34" charset="0"/>
              <a:cs typeface="Calibri" panose="020F0502020204030204" pitchFamily="34" charset="0"/>
            </a:endParaRPr>
          </a:p>
        </p:txBody>
      </p:sp>
      <p:graphicFrame>
        <p:nvGraphicFramePr>
          <p:cNvPr id="6" name="Diagram 5">
            <a:extLst>
              <a:ext uri="{FF2B5EF4-FFF2-40B4-BE49-F238E27FC236}">
                <a16:creationId xmlns:a16="http://schemas.microsoft.com/office/drawing/2014/main" id="{80D3BC64-7B6C-4764-843A-FE6E0FC6A2BA}"/>
              </a:ext>
            </a:extLst>
          </p:cNvPr>
          <p:cNvGraphicFramePr/>
          <p:nvPr>
            <p:extLst>
              <p:ext uri="{D42A27DB-BD31-4B8C-83A1-F6EECF244321}">
                <p14:modId xmlns:p14="http://schemas.microsoft.com/office/powerpoint/2010/main" val="3163757672"/>
              </p:ext>
            </p:extLst>
          </p:nvPr>
        </p:nvGraphicFramePr>
        <p:xfrm>
          <a:off x="342825" y="1393983"/>
          <a:ext cx="8216679" cy="35324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06461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AE16B0C-5D6C-2246-9CC3-E264ABF99855}"/>
              </a:ext>
            </a:extLst>
          </p:cNvPr>
          <p:cNvSpPr>
            <a:spLocks noGrp="1"/>
          </p:cNvSpPr>
          <p:nvPr>
            <p:ph type="body" sz="quarter" idx="21"/>
          </p:nvPr>
        </p:nvSpPr>
        <p:spPr>
          <a:xfrm>
            <a:off x="505290" y="453905"/>
            <a:ext cx="8133419" cy="307777"/>
          </a:xfrm>
          <a:solidFill>
            <a:schemeClr val="accent2"/>
          </a:solidFill>
          <a:ln>
            <a:noFill/>
          </a:ln>
        </p:spPr>
        <p:style>
          <a:lnRef idx="0">
            <a:scrgbClr r="0" g="0" b="0"/>
          </a:lnRef>
          <a:fillRef idx="0">
            <a:scrgbClr r="0" g="0" b="0"/>
          </a:fillRef>
          <a:effectRef idx="0">
            <a:scrgbClr r="0" g="0" b="0"/>
          </a:effectRef>
          <a:fontRef idx="minor">
            <a:schemeClr val="lt1"/>
          </a:fontRef>
        </p:style>
        <p:txBody>
          <a:bodyPr/>
          <a:lstStyle/>
          <a:p>
            <a:pPr algn="r" rtl="1"/>
            <a:r>
              <a:rPr lang="ar-SA" dirty="0">
                <a:latin typeface="Calibri" panose="020F0502020204030204" pitchFamily="34" charset="0"/>
                <a:cs typeface="Calibri" panose="020F0502020204030204" pitchFamily="34" charset="0"/>
              </a:rPr>
              <a:t>استراتيجية التنمية الاقتصادية - الأهداف الاستراتيجية والاستراتيجيات</a:t>
            </a:r>
            <a:endParaRPr lang="en-US" dirty="0">
              <a:latin typeface="Calibri" panose="020F0502020204030204" pitchFamily="34" charset="0"/>
              <a:cs typeface="Calibri" panose="020F0502020204030204" pitchFamily="34" charset="0"/>
            </a:endParaRPr>
          </a:p>
        </p:txBody>
      </p:sp>
      <p:graphicFrame>
        <p:nvGraphicFramePr>
          <p:cNvPr id="6" name="Diagram 5">
            <a:extLst>
              <a:ext uri="{FF2B5EF4-FFF2-40B4-BE49-F238E27FC236}">
                <a16:creationId xmlns:a16="http://schemas.microsoft.com/office/drawing/2014/main" id="{78ED2AFB-760B-4554-849F-31C12ADB2237}"/>
              </a:ext>
            </a:extLst>
          </p:cNvPr>
          <p:cNvGraphicFramePr/>
          <p:nvPr>
            <p:extLst>
              <p:ext uri="{D42A27DB-BD31-4B8C-83A1-F6EECF244321}">
                <p14:modId xmlns:p14="http://schemas.microsoft.com/office/powerpoint/2010/main" val="2952779575"/>
              </p:ext>
            </p:extLst>
          </p:nvPr>
        </p:nvGraphicFramePr>
        <p:xfrm>
          <a:off x="468974" y="1046948"/>
          <a:ext cx="7957574" cy="36612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0565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99C0D55-1C77-1C49-ADE0-E74470901C73}"/>
              </a:ext>
            </a:extLst>
          </p:cNvPr>
          <p:cNvSpPr>
            <a:spLocks noGrp="1"/>
          </p:cNvSpPr>
          <p:nvPr>
            <p:ph type="body" sz="quarter" idx="21"/>
          </p:nvPr>
        </p:nvSpPr>
        <p:spPr>
          <a:xfrm>
            <a:off x="538248" y="453496"/>
            <a:ext cx="7945183" cy="307777"/>
          </a:xfrm>
          <a:solidFill>
            <a:schemeClr val="accent3"/>
          </a:solidFill>
          <a:ln>
            <a:noFill/>
          </a:ln>
        </p:spPr>
        <p:style>
          <a:lnRef idx="0">
            <a:scrgbClr r="0" g="0" b="0"/>
          </a:lnRef>
          <a:fillRef idx="0">
            <a:scrgbClr r="0" g="0" b="0"/>
          </a:fillRef>
          <a:effectRef idx="0">
            <a:scrgbClr r="0" g="0" b="0"/>
          </a:effectRef>
          <a:fontRef idx="minor">
            <a:schemeClr val="lt1"/>
          </a:fontRef>
        </p:style>
        <p:txBody>
          <a:bodyPr/>
          <a:lstStyle/>
          <a:p>
            <a:pPr algn="r" rtl="1"/>
            <a:r>
              <a:rPr lang="ar-SA" dirty="0"/>
              <a:t>استراتيجية البيئة</a:t>
            </a:r>
            <a:r>
              <a:rPr lang="en-US" dirty="0"/>
              <a:t>– </a:t>
            </a:r>
            <a:r>
              <a:rPr lang="ar-SA" dirty="0">
                <a:latin typeface="Calibri" panose="020F0502020204030204" pitchFamily="34" charset="0"/>
                <a:cs typeface="Calibri" panose="020F0502020204030204" pitchFamily="34" charset="0"/>
              </a:rPr>
              <a:t>الأهداف الاستراتيجية والاستراتيجيات</a:t>
            </a:r>
            <a:endParaRPr lang="en-AU" dirty="0">
              <a:latin typeface="Calibri" panose="020F0502020204030204" pitchFamily="34" charset="0"/>
              <a:cs typeface="Calibri" panose="020F0502020204030204" pitchFamily="34" charset="0"/>
            </a:endParaRPr>
          </a:p>
        </p:txBody>
      </p:sp>
      <p:graphicFrame>
        <p:nvGraphicFramePr>
          <p:cNvPr id="6" name="Diagram 5">
            <a:extLst>
              <a:ext uri="{FF2B5EF4-FFF2-40B4-BE49-F238E27FC236}">
                <a16:creationId xmlns:a16="http://schemas.microsoft.com/office/drawing/2014/main" id="{4C15F769-3696-48C6-B4B4-26CC75F4D8E5}"/>
              </a:ext>
            </a:extLst>
          </p:cNvPr>
          <p:cNvGraphicFramePr/>
          <p:nvPr>
            <p:extLst>
              <p:ext uri="{D42A27DB-BD31-4B8C-83A1-F6EECF244321}">
                <p14:modId xmlns:p14="http://schemas.microsoft.com/office/powerpoint/2010/main" val="3660061045"/>
              </p:ext>
            </p:extLst>
          </p:nvPr>
        </p:nvGraphicFramePr>
        <p:xfrm>
          <a:off x="468975" y="1003701"/>
          <a:ext cx="8216679" cy="35324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54648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p:txBody>
          <a:bodyPr/>
          <a:lstStyle/>
          <a:p>
            <a:endParaRPr lang="en-US"/>
          </a:p>
        </p:txBody>
      </p:sp>
      <p:sp>
        <p:nvSpPr>
          <p:cNvPr id="3" name="Text Placeholder 2">
            <a:extLst>
              <a:ext uri="{FF2B5EF4-FFF2-40B4-BE49-F238E27FC236}">
                <a16:creationId xmlns:a16="http://schemas.microsoft.com/office/drawing/2014/main" id="{65D35AF4-418A-AD41-AF99-40D3B2F66CA2}"/>
              </a:ext>
            </a:extLst>
          </p:cNvPr>
          <p:cNvSpPr>
            <a:spLocks noGrp="1"/>
          </p:cNvSpPr>
          <p:nvPr>
            <p:ph type="body" sz="quarter" idx="21"/>
          </p:nvPr>
        </p:nvSpPr>
        <p:spPr/>
        <p:txBody>
          <a:bodyPr/>
          <a:lstStyle/>
          <a:p>
            <a:pPr algn="r" rtl="1"/>
            <a:r>
              <a:rPr lang="ar-SA" dirty="0"/>
              <a:t>استراتيجية الصحة والرفاهية - الموضوعات الاستراتيجية والاستراتيجيات</a:t>
            </a:r>
            <a:endParaRPr lang="en-US" dirty="0"/>
          </a:p>
        </p:txBody>
      </p:sp>
      <p:graphicFrame>
        <p:nvGraphicFramePr>
          <p:cNvPr id="4" name="Diagram 3">
            <a:extLst>
              <a:ext uri="{FF2B5EF4-FFF2-40B4-BE49-F238E27FC236}">
                <a16:creationId xmlns:a16="http://schemas.microsoft.com/office/drawing/2014/main" id="{50FD0027-F18A-4EE3-ADCF-C5AF55CE4BB7}"/>
              </a:ext>
            </a:extLst>
          </p:cNvPr>
          <p:cNvGraphicFramePr/>
          <p:nvPr>
            <p:extLst>
              <p:ext uri="{D42A27DB-BD31-4B8C-83A1-F6EECF244321}">
                <p14:modId xmlns:p14="http://schemas.microsoft.com/office/powerpoint/2010/main" val="3449862625"/>
              </p:ext>
            </p:extLst>
          </p:nvPr>
        </p:nvGraphicFramePr>
        <p:xfrm>
          <a:off x="460586" y="1170051"/>
          <a:ext cx="8100449" cy="38517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9334178"/>
      </p:ext>
    </p:extLst>
  </p:cSld>
  <p:clrMapOvr>
    <a:masterClrMapping/>
  </p:clrMapOvr>
</p:sld>
</file>

<file path=ppt/theme/theme1.xml><?xml version="1.0" encoding="utf-8"?>
<a:theme xmlns:a="http://schemas.openxmlformats.org/drawingml/2006/main" name="Default Theme">
  <a:themeElements>
    <a:clrScheme name="City of Casey">
      <a:dk1>
        <a:srgbClr val="233340"/>
      </a:dk1>
      <a:lt1>
        <a:srgbClr val="FEFFFE"/>
      </a:lt1>
      <a:dk2>
        <a:srgbClr val="41586F"/>
      </a:dk2>
      <a:lt2>
        <a:srgbClr val="F4F6F0"/>
      </a:lt2>
      <a:accent1>
        <a:srgbClr val="B9D376"/>
      </a:accent1>
      <a:accent2>
        <a:srgbClr val="44B7A2"/>
      </a:accent2>
      <a:accent3>
        <a:srgbClr val="59BEDB"/>
      </a:accent3>
      <a:accent4>
        <a:srgbClr val="87C7CE"/>
      </a:accent4>
      <a:accent5>
        <a:srgbClr val="EA6D9F"/>
      </a:accent5>
      <a:accent6>
        <a:srgbClr val="F59270"/>
      </a:accent6>
      <a:hlink>
        <a:srgbClr val="F5D06F"/>
      </a:hlink>
      <a:folHlink>
        <a:srgbClr val="BFBFB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l">
          <a:defRPr dirty="0"/>
        </a:defPPr>
      </a:lstStyle>
    </a:txDef>
  </a:objectDefaults>
  <a:extraClrSchemeLst/>
  <a:extLst>
    <a:ext uri="{05A4C25C-085E-4340-85A3-A5531E510DB2}">
      <thm15:themeFamily xmlns:thm15="http://schemas.microsoft.com/office/thememl/2012/main" name="Casey_Powerpoint_Template_basic.pptx" id="{F1D6EF13-1BB9-4965-AE5F-C05D578E631A}" vid="{EBDD99C4-B3D3-4F58-BD48-B62D58F88C5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60A0B0D2A3D9448B3044C0C932C5B11" ma:contentTypeVersion="15" ma:contentTypeDescription="Create a new document." ma:contentTypeScope="" ma:versionID="e8a752eb65cd368f9d3bb93f4e3cce77">
  <xsd:schema xmlns:xsd="http://www.w3.org/2001/XMLSchema" xmlns:xs="http://www.w3.org/2001/XMLSchema" xmlns:p="http://schemas.microsoft.com/office/2006/metadata/properties" xmlns:ns2="b2135843-7690-469a-955d-2dd27fe5bfde" xmlns:ns3="f631282a-67d7-45d1-a8a5-9c57e8cc48f0" targetNamespace="http://schemas.microsoft.com/office/2006/metadata/properties" ma:root="true" ma:fieldsID="6696996394d0977df7383d91fa17ea1c" ns2:_="" ns3:_="">
    <xsd:import namespace="b2135843-7690-469a-955d-2dd27fe5bfde"/>
    <xsd:import namespace="f631282a-67d7-45d1-a8a5-9c57e8cc48f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Note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135843-7690-469a-955d-2dd27fe5bfd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Notes" ma:index="12" nillable="true" ma:displayName="Notes" ma:format="Dropdown" ma:internalName="Notes">
      <xsd:simpleType>
        <xsd:restriction base="dms:Note">
          <xsd:maxLength value="255"/>
        </xsd:restrictio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631282a-67d7-45d1-a8a5-9c57e8cc48f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Notes xmlns="b2135843-7690-469a-955d-2dd27fe5bfde" xsi:nil="true"/>
    <SharedWithUsers xmlns="f631282a-67d7-45d1-a8a5-9c57e8cc48f0">
      <UserInfo>
        <DisplayName>Luke Axelby</DisplayName>
        <AccountId>398</AccountId>
        <AccountType/>
      </UserInfo>
    </SharedWithUsers>
  </documentManagement>
</p:properties>
</file>

<file path=customXml/itemProps1.xml><?xml version="1.0" encoding="utf-8"?>
<ds:datastoreItem xmlns:ds="http://schemas.openxmlformats.org/officeDocument/2006/customXml" ds:itemID="{8B2587ED-4619-4626-AF7C-5F3B5C786702}">
  <ds:schemaRefs>
    <ds:schemaRef ds:uri="http://schemas.microsoft.com/sharepoint/v3/contenttype/forms"/>
  </ds:schemaRefs>
</ds:datastoreItem>
</file>

<file path=customXml/itemProps2.xml><?xml version="1.0" encoding="utf-8"?>
<ds:datastoreItem xmlns:ds="http://schemas.openxmlformats.org/officeDocument/2006/customXml" ds:itemID="{4A64DC74-F71C-4813-BD70-EBBA4FFB339C}">
  <ds:schemaRefs>
    <ds:schemaRef ds:uri="b2135843-7690-469a-955d-2dd27fe5bfde"/>
    <ds:schemaRef ds:uri="f631282a-67d7-45d1-a8a5-9c57e8cc48f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0/xmlns/"/>
    <ds:schemaRef ds:uri="http://www.w3.org/2001/XMLSchema"/>
  </ds:schemaRefs>
</ds:datastoreItem>
</file>

<file path=customXml/itemProps3.xml><?xml version="1.0" encoding="utf-8"?>
<ds:datastoreItem xmlns:ds="http://schemas.openxmlformats.org/officeDocument/2006/customXml" ds:itemID="{76E7197E-FD19-4F9E-B197-B52821BE0F21}">
  <ds:schemaRefs>
    <ds:schemaRef ds:uri="http://schemas.openxmlformats.org/package/2006/metadata/core-properties"/>
    <ds:schemaRef ds:uri="http://schemas.microsoft.com/office/2006/documentManagement/types"/>
    <ds:schemaRef ds:uri="b2135843-7690-469a-955d-2dd27fe5bfde"/>
    <ds:schemaRef ds:uri="f631282a-67d7-45d1-a8a5-9c57e8cc48f0"/>
    <ds:schemaRef ds:uri="http://purl.org/dc/elements/1.1/"/>
    <ds:schemaRef ds:uri="http://schemas.microsoft.com/office/2006/metadata/properties"/>
    <ds:schemaRef ds:uri="http://purl.org/dc/term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Casey_Powerpoint_Template_basic</Template>
  <TotalTime>1437</TotalTime>
  <Words>1277</Words>
  <Application>Microsoft Office PowerPoint</Application>
  <PresentationFormat>On-screen Show (16:9)</PresentationFormat>
  <Paragraphs>95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Symbol</vt:lpstr>
      <vt:lpstr>Default Theme</vt:lpstr>
      <vt:lpstr>لقطة عالية المستوى</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Level Summary</dc:title>
  <dc:creator>Harj Sarai</dc:creator>
  <cp:lastModifiedBy>Damir Cato</cp:lastModifiedBy>
  <cp:revision>42</cp:revision>
  <dcterms:created xsi:type="dcterms:W3CDTF">2021-08-05T05:40:14Z</dcterms:created>
  <dcterms:modified xsi:type="dcterms:W3CDTF">2021-08-24T06:43:21Z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0x010100160A0B0D2A3D9448B3044C0C932C5B11</vt:lpwstr>
  </property>
</Properties>
</file>